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 id="2147483650" r:id="rId2"/>
  </p:sldMasterIdLst>
  <p:notesMasterIdLst>
    <p:notesMasterId r:id="rId15"/>
  </p:notesMasterIdLst>
  <p:sldIdLst>
    <p:sldId id="274" r:id="rId3"/>
    <p:sldId id="264" r:id="rId4"/>
    <p:sldId id="263" r:id="rId5"/>
    <p:sldId id="257" r:id="rId6"/>
    <p:sldId id="258" r:id="rId7"/>
    <p:sldId id="259" r:id="rId8"/>
    <p:sldId id="260" r:id="rId9"/>
    <p:sldId id="272" r:id="rId10"/>
    <p:sldId id="265" r:id="rId11"/>
    <p:sldId id="261" r:id="rId12"/>
    <p:sldId id="271" r:id="rId13"/>
    <p:sldId id="270" r:id="rId14"/>
  </p:sldIdLst>
  <p:sldSz cx="12192000" cy="6858000"/>
  <p:notesSz cx="6858000" cy="12192000"/>
  <p:embeddedFontLst>
    <p:embeddedFont>
      <p:font typeface="Helvetica" pitchFamily="2" charset="0"/>
      <p:regular r:id="rId16"/>
      <p:bold r:id="rId17"/>
      <p:italic r:id="rId18"/>
      <p:boldItalic r:id="rId19"/>
    </p:embeddedFont>
    <p:embeddedFont>
      <p:font typeface="Raleway" pitchFamily="2" charset="77"/>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E87935-F523-1CC8-5D8F-5DEA83E05338}" name="Conger, Crystal (FHWA)" initials="CC" userId="S::crystal.conger@ad.dot.gov::2ba6b9af-0b61-4d7c-aa75-84d29ee01f8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729"/>
    <a:srgbClr val="00B114"/>
    <a:srgbClr val="26B1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266"/>
    <p:restoredTop sz="96327"/>
  </p:normalViewPr>
  <p:slideViewPr>
    <p:cSldViewPr snapToGrid="0" snapToObjects="1">
      <p:cViewPr varScale="1">
        <p:scale>
          <a:sx n="124" d="100"/>
          <a:sy n="124" d="100"/>
        </p:scale>
        <p:origin x="153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microsoft.com/office/2018/10/relationships/authors" Target="author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9449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pPr marL="342900" marR="0" lvl="0" indent="-342900">
              <a:spcBef>
                <a:spcPts val="0"/>
              </a:spcBef>
              <a:spcAft>
                <a:spcPts val="0"/>
              </a:spcAft>
              <a:buSzPts val="1000"/>
              <a:buFont typeface="+mj-lt"/>
              <a:buAutoNum type="arabicPeriod"/>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Hello, my name is .... and I would like to thank you for joining today’s GMG DOTSI Informational Session.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SzPts val="1000"/>
              <a:buFont typeface="+mj-lt"/>
              <a:buAutoNum type="arabicPeriod"/>
            </a:pPr>
            <a:r>
              <a:rPr lang="en-US" sz="2800" dirty="0"/>
              <a:t>The goal for today’s session has two parts. First, I will walk you through the program overview, eligibility requirements, application materials, and key deadlines so you have a complete understanding of the application and selection process. Second, we will demonstrate how to submit your application through our website portal, this will be led by Mr. Joshua Griffith.</a:t>
            </a:r>
          </a:p>
          <a:p>
            <a:pPr marL="342900" marR="0" lvl="0" indent="-342900">
              <a:spcBef>
                <a:spcPts val="0"/>
              </a:spcBef>
              <a:spcAft>
                <a:spcPts val="0"/>
              </a:spcAft>
              <a:buSzPts val="1000"/>
              <a:buFont typeface="+mj-lt"/>
              <a:buAutoNum type="arabicPeriod"/>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Before we get started, I would like to ask that you hold any questions that you have until the end of the presentation because there's a chance your question could be answered during the presentation, however, if at the end you still have questions, please post them in the chat or if your question is quite extensive we will permit you to unmute so that you can ask your question.</a:t>
            </a:r>
          </a:p>
          <a:p>
            <a:pPr marL="342900" marR="0" lvl="0" indent="-342900">
              <a:spcBef>
                <a:spcPts val="0"/>
              </a:spcBef>
              <a:spcAft>
                <a:spcPts val="0"/>
              </a:spcAft>
              <a:buSzPts val="1000"/>
              <a:buFont typeface="+mj-lt"/>
              <a:buAutoNum type="arabicPeriod"/>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Also, the slides and video of this session will be posted on our website for future reference.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buSzPts val="1000"/>
              <a:buFont typeface="+mj-lt"/>
              <a:buAutoNum type="arabicPeriod"/>
            </a:pPr>
            <a:r>
              <a:rPr lang="en-US" sz="1800" dirty="0">
                <a:effectLst/>
                <a:latin typeface="Arial" panose="020B0604020202020204" pitchFamily="34" charset="0"/>
                <a:ea typeface="Times New Roman" panose="02020603050405020304" pitchFamily="18" charset="0"/>
              </a:rPr>
              <a:t>For students who may have applied to this program in previous years, we want to note that the program has been </a:t>
            </a:r>
            <a:r>
              <a:rPr lang="en-US" sz="1800" b="1" dirty="0">
                <a:effectLst/>
                <a:latin typeface="Arial" panose="020B0604020202020204" pitchFamily="34" charset="0"/>
                <a:ea typeface="Times New Roman" panose="02020603050405020304" pitchFamily="18" charset="0"/>
              </a:rPr>
              <a:t>rebranded as the Department of Transportation Summer Internship Program, or DOTSI</a:t>
            </a:r>
            <a:r>
              <a:rPr lang="en-US" sz="1800" dirty="0">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42900" marR="0" lvl="0" indent="-342900">
              <a:buSzPts val="1000"/>
              <a:buFont typeface="+mj-lt"/>
              <a:buAutoNum type="arabicPeriod"/>
            </a:pPr>
            <a:r>
              <a:rPr lang="en-US" sz="1800" dirty="0">
                <a:effectLst/>
                <a:latin typeface="Arial" panose="020B0604020202020204" pitchFamily="34" charset="0"/>
                <a:ea typeface="Times New Roman" panose="02020603050405020304" pitchFamily="18" charset="0"/>
              </a:rPr>
              <a:t>While the name has changed, the </a:t>
            </a:r>
            <a:r>
              <a:rPr lang="en-US" sz="1800" b="1" dirty="0">
                <a:effectLst/>
                <a:latin typeface="Arial" panose="020B0604020202020204" pitchFamily="34" charset="0"/>
                <a:ea typeface="Times New Roman" panose="02020603050405020304" pitchFamily="18" charset="0"/>
              </a:rPr>
              <a:t>intent, mission, and objectives of the program remain the same</a:t>
            </a:r>
            <a:r>
              <a:rPr lang="en-US" sz="1800" dirty="0">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mj-lt"/>
              <a:buAutoNum type="arabicPeriod"/>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DOTSI remains focused on providing college students who aspire to careers in the transportation sector with meaningful, hands-on experience in hopes of inspiring the next generation of transportation industry leaders.</a:t>
            </a:r>
          </a:p>
          <a:p>
            <a:pPr marL="342900" marR="0" lvl="0" indent="-342900">
              <a:spcBef>
                <a:spcPts val="0"/>
              </a:spcBef>
              <a:spcAft>
                <a:spcPts val="0"/>
              </a:spcAft>
              <a:buSzPts val="1000"/>
              <a:buFont typeface="+mj-lt"/>
              <a:buAutoNum type="arabicPeriod"/>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 would also like to extend a special thank you to those of you who have already submitted an application—thank you for your interest and initiative.</a:t>
            </a:r>
          </a:p>
          <a:p>
            <a:pPr marL="342900" marR="0" lvl="0" indent="-342900">
              <a:spcBef>
                <a:spcPts val="0"/>
              </a:spcBef>
              <a:spcAft>
                <a:spcPts val="0"/>
              </a:spcAft>
              <a:buSzPts val="1000"/>
              <a:buFont typeface="+mj-lt"/>
              <a:buAutoNum type="arabicPeriod"/>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For those who have not yet applied, we strongly encourage you to take advantage of this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once-in-a-lifetime opportunity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to grow professionally through this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DOT-wide internship program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p>
          <a:p>
            <a:pPr marL="342900" marR="0" lvl="0" indent="-342900">
              <a:spcBef>
                <a:spcPts val="0"/>
              </a:spcBef>
              <a:spcAft>
                <a:spcPts val="0"/>
              </a:spcAft>
              <a:buSzPts val="1000"/>
              <a:buFont typeface="+mj-lt"/>
              <a:buAutoNum type="arabicPeriod"/>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09695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program’s value lies in its ability to connect interns with experienced professionals, providing mentorship, exposure, and guidance that help bridge the gap between academic learning and the professional workplace as you prepare to transition into your professional career.</a:t>
            </a:r>
          </a:p>
          <a:p>
            <a:endParaRPr lang="en-US" dirty="0"/>
          </a:p>
          <a:p>
            <a:r>
              <a:rPr lang="en-US" dirty="0"/>
              <a:t>As someone that benefited from an internship program, I can tell that the experience is invaluable and so we encourage you to take advantage of this wonderful opportunity.</a:t>
            </a:r>
          </a:p>
        </p:txBody>
      </p:sp>
      <p:sp>
        <p:nvSpPr>
          <p:cNvPr id="4" name="Slide Number Placeholder 3"/>
          <p:cNvSpPr>
            <a:spLocks noGrp="1"/>
          </p:cNvSpPr>
          <p:nvPr>
            <p:ph type="sldNum" sz="quarter" idx="10"/>
          </p:nvPr>
        </p:nvSpPr>
        <p:spPr/>
        <p:txBody>
          <a:bodyPr/>
          <a:lstStyle/>
          <a:p>
            <a:fld id="{F7021451-1387-4CA6-816F-3879F97B5CBC}" type="slidenum">
              <a:rPr lang="en-US" smtClean="0"/>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E1CF1-29B2-E6C4-8AB1-84054418A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C8FF2A-0910-5C59-C1CA-36C96BF35D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264AFC-6E81-C527-1FF3-79EB2B0A8B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544C30-8C8F-8AA1-E430-F22722C5F0A7}"/>
              </a:ext>
            </a:extLst>
          </p:cNvPr>
          <p:cNvSpPr>
            <a:spLocks noGrp="1"/>
          </p:cNvSpPr>
          <p:nvPr>
            <p:ph type="sldNum" sz="quarter" idx="10"/>
          </p:nvPr>
        </p:nvSpPr>
        <p:spPr/>
        <p:txBody>
          <a:bodyPr/>
          <a:lstStyle/>
          <a:p>
            <a:fld id="{F7021451-1387-4CA6-816F-3879F97B5CBC}" type="slidenum">
              <a:rPr lang="en-US" smtClean="0"/>
              <a:t>11</a:t>
            </a:fld>
            <a:endParaRPr lang="en-US"/>
          </a:p>
        </p:txBody>
      </p:sp>
    </p:spTree>
    <p:extLst>
      <p:ext uri="{BB962C8B-B14F-4D97-AF65-F5344CB8AC3E}">
        <p14:creationId xmlns:p14="http://schemas.microsoft.com/office/powerpoint/2010/main" val="258894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SzPts val="1000"/>
              <a:buFont typeface="+mj-lt"/>
              <a:buAutoNum type="arabicPeriod"/>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GMG Management Consulting, Inc. is a certified Woman-Owned and HUBZone small business.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SzPts val="1000"/>
              <a:buFont typeface="+mj-lt"/>
              <a:buAutoNum type="arabicPeriod"/>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GMG has been in business for over 20 years, supporting federal agencies through program management and professional services.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SzPts val="1000"/>
              <a:buFont typeface="+mj-lt"/>
              <a:buAutoNum type="arabicPeriod"/>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Our role under this program is to assist the DOT in administering the DOTSI program to ensure that your overall experience is smooth and well-coordinated.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SzPts val="1000"/>
              <a:buFont typeface="+mj-lt"/>
              <a:buAutoNum type="arabicPeriod"/>
            </a:pPr>
            <a:r>
              <a:rPr lang="en-US" sz="2800" dirty="0"/>
              <a:t>The U.S. Department of Transportation (DOT) oversees the nation’s transportation systems across all major modes, including aviation, highways, rail, transit, maritime operations, pipelines, vehicle safety, and national transportation policy.</a:t>
            </a:r>
          </a:p>
          <a:p>
            <a:pPr marL="342900" marR="0" lvl="0" indent="-342900">
              <a:spcBef>
                <a:spcPts val="0"/>
              </a:spcBef>
              <a:spcAft>
                <a:spcPts val="0"/>
              </a:spcAft>
              <a:buSzPts val="1000"/>
              <a:buFont typeface="+mj-lt"/>
              <a:buAutoNum type="arabicPeriod"/>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The agency’s mission centers on </a:t>
            </a:r>
            <a:r>
              <a:rPr lang="en-US" sz="1800" b="1" kern="100" dirty="0">
                <a:effectLst/>
                <a:latin typeface="Arial" panose="020B0604020202020204" pitchFamily="34" charset="0"/>
                <a:ea typeface="Aptos" panose="020B0004020202020204" pitchFamily="34" charset="0"/>
                <a:cs typeface="Times New Roman" panose="02020603050405020304" pitchFamily="18" charset="0"/>
              </a:rPr>
              <a:t>safety, efficiency, and accessibility</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 across all modes , in which there are 11 operating administrations that include </a:t>
            </a:r>
            <a:r>
              <a:rPr lang="en-US" sz="2800" dirty="0"/>
              <a:t>the Office of the Secretary of Transportation (OST), Federal Aviation Administration (FAA), Federal Highway Administration (FHWA), Federal Motor Carrier Safety Administration (FMCSA), Federal Transit Administration (FTA), Federal Railroad Administration (FRA), National Highway Traffic Safety Administration (NHTSA), and the Office of Inspector General (OIG), among others.</a:t>
            </a:r>
          </a:p>
          <a:p>
            <a:pPr marL="342900" marR="0" lvl="0" indent="-342900">
              <a:spcBef>
                <a:spcPts val="0"/>
              </a:spcBef>
              <a:spcAft>
                <a:spcPts val="0"/>
              </a:spcAft>
              <a:buSzPts val="1000"/>
              <a:buFont typeface="+mj-lt"/>
              <a:buAutoNum type="arabicPeriod"/>
            </a:pPr>
            <a:r>
              <a:rPr lang="en-US" sz="2800" dirty="0"/>
              <a:t>This expansive structure enables DOT to deliver safe, efficient, and accessible transportation solutions nationwide, while offering students from a wide range of academic backgrounds meaningful, hands-on internship opportunities that align with career interests</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SzPts val="10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SzPts val="1000"/>
              <a:buFont typeface="+mj-lt"/>
              <a:buAutoNum type="arabicPeriod"/>
            </a:pPr>
            <a:r>
              <a:rPr lang="en-US" sz="5400" dirty="0"/>
              <a:t>The mission of DOTSI is match students with DOT-experienced mentors and real-world work that align with your interests and career goals, that will help you build a strong foundation for long-term professional success.</a:t>
            </a:r>
          </a:p>
          <a:p>
            <a:pPr marL="342900" marR="0" lvl="0" indent="-342900">
              <a:spcBef>
                <a:spcPts val="0"/>
              </a:spcBef>
              <a:spcAft>
                <a:spcPts val="0"/>
              </a:spcAft>
              <a:buSzPts val="1000"/>
              <a:buFont typeface="+mj-lt"/>
              <a:buAutoNum type="arabicPeriod"/>
            </a:pPr>
            <a:r>
              <a:rPr lang="en-US" sz="5400" dirty="0"/>
              <a:t>Some </a:t>
            </a:r>
            <a:r>
              <a:rPr lang="en-US" sz="7200" dirty="0"/>
              <a:t>key takeaways from this slide include the requirement to commit to the full 10-week internship session. We will cover eligibility requirements in more detail in upcoming slides, but applicants must be enrolled at an accredited institution, maintain a strong academic record, and demonstrate a genuine interest in the transportation field.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3F3F3F"/>
                </a:solidFill>
                <a:effectLst/>
                <a:latin typeface="Helvetica" pitchFamily="2" charset="0"/>
              </a:rPr>
              <a:t>Sites include:</a:t>
            </a:r>
          </a:p>
          <a:p>
            <a:r>
              <a:rPr lang="en-US" dirty="0">
                <a:solidFill>
                  <a:srgbClr val="3F3F3F"/>
                </a:solidFill>
                <a:effectLst/>
                <a:latin typeface="Helvetica" pitchFamily="2" charset="0"/>
              </a:rPr>
              <a:t>Port of Baltimore, Virginia Railway Express, DCA Air Traffic Control Tower, and the Turner Fairbank Research Center (TFHRC)</a:t>
            </a:r>
          </a:p>
          <a:p>
            <a:endParaRPr lang="en-US" dirty="0">
              <a:solidFill>
                <a:srgbClr val="3F3F3F"/>
              </a:solidFill>
              <a:effectLst/>
              <a:latin typeface="Helvetica" pitchFamily="2" charset="0"/>
            </a:endParaRPr>
          </a:p>
          <a:p>
            <a:r>
              <a:rPr lang="en-US" dirty="0">
                <a:solidFill>
                  <a:srgbClr val="3F3F3F"/>
                </a:solidFill>
                <a:effectLst/>
                <a:latin typeface="Helvetica" pitchFamily="2" charset="0"/>
              </a:rPr>
              <a:t>There will be housing assistance, paid stipend and health insurance that are offered under this program.  </a:t>
            </a:r>
          </a:p>
          <a:p>
            <a:endParaRPr lang="en-US" dirty="0">
              <a:solidFill>
                <a:srgbClr val="3F3F3F"/>
              </a:solidFill>
              <a:effectLst/>
              <a:latin typeface="Helvetica" pitchFamily="2" charset="0"/>
            </a:endParaRPr>
          </a:p>
          <a:p>
            <a:r>
              <a:rPr lang="en-US" dirty="0">
                <a:solidFill>
                  <a:srgbClr val="3F3F3F"/>
                </a:solidFill>
                <a:effectLst/>
                <a:latin typeface="Helvetica" pitchFamily="2" charset="0"/>
              </a:rPr>
              <a:t>I would like to point out that at the end of the internship program you will be required to present a capstone project that discusses what you've learned during your time in the program and how you've benefited from the internship.</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Selected interns will be required to submit proof of enrollment for the fall semester by April 30 as part of the onboarding process. This requirement helps confirm that participants are continuing their academic studies which is a key requirement under this program, also the hope is that you will serve as an ambassador for the DOTSI program, encouraging other students to take advantage of this opportunity.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 to add that your written reference should highlight why you would be a strong candidate for this program and emphasize your key strengths, skills, and positive attributes.  Also, your writing sample should address your transportation interest, explain how participation in DOTSI aligns with your academic and career goals, and outline what they hope to gain from the program.</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A09EE-ADE4-BF4E-BDA3-3B41A50C9D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EA6EAF-70E2-E888-3B94-F5055966A1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F670D0-E784-BD43-97BB-B4F750F690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962E1B-8566-5B48-8979-BD59F9CFC754}"/>
              </a:ext>
            </a:extLst>
          </p:cNvPr>
          <p:cNvSpPr>
            <a:spLocks noGrp="1"/>
          </p:cNvSpPr>
          <p:nvPr>
            <p:ph type="sldNum" sz="quarter" idx="10"/>
          </p:nvPr>
        </p:nvSpPr>
        <p:spPr/>
        <p:txBody>
          <a:bodyPr/>
          <a:lstStyle/>
          <a:p>
            <a:fld id="{F7021451-1387-4CA6-816F-3879F97B5CBC}" type="slidenum">
              <a:rPr lang="en-US" smtClean="0"/>
              <a:t>8</a:t>
            </a:fld>
            <a:endParaRPr lang="en-US"/>
          </a:p>
        </p:txBody>
      </p:sp>
    </p:spTree>
    <p:extLst>
      <p:ext uri="{BB962C8B-B14F-4D97-AF65-F5344CB8AC3E}">
        <p14:creationId xmlns:p14="http://schemas.microsoft.com/office/powerpoint/2010/main" val="2824135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SzPts val="1000"/>
              <a:buFont typeface="+mj-lt"/>
              <a:buAutoNum type="arabicPeriod"/>
            </a:pP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Applicant interviews will be conducted virtually. If you are selected, you should plan to dress professionally and prepare in advance so you can present yourself confidently and make a strong impression.  Also, It is possible that more than one mentor may select your application and request an interview.</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SzPts val="1000"/>
              <a:buFont typeface="+mj-lt"/>
              <a:buAutoNum type="arabicPeriod"/>
            </a:pP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In addition, an intern orientation session will be held in Washington, DC in mid-May, and in-person attendance will be required. Further details will be shared as plans are finalized next year.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di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EE0E74-5B9D-AEB3-882E-221A5DCD1F16}"/>
              </a:ext>
            </a:extLst>
          </p:cNvPr>
          <p:cNvSpPr>
            <a:spLocks noGrp="1"/>
          </p:cNvSpPr>
          <p:nvPr>
            <p:ph type="dt" sz="half" idx="10"/>
          </p:nvPr>
        </p:nvSpPr>
        <p:spPr/>
        <p:txBody>
          <a:bodyPr/>
          <a:lstStyle/>
          <a:p>
            <a:fld id="{2C73AF92-9AAF-4696-A42B-CAFB9ACE811C}" type="datetimeFigureOut">
              <a:rPr lang="en-US" smtClean="0"/>
              <a:t>1/8/26</a:t>
            </a:fld>
            <a:endParaRPr lang="en-US"/>
          </a:p>
        </p:txBody>
      </p:sp>
      <p:sp>
        <p:nvSpPr>
          <p:cNvPr id="3" name="Footer Placeholder 2">
            <a:extLst>
              <a:ext uri="{FF2B5EF4-FFF2-40B4-BE49-F238E27FC236}">
                <a16:creationId xmlns:a16="http://schemas.microsoft.com/office/drawing/2014/main" id="{83E94632-5FDB-57E1-7F13-AFF092250C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FC3CF9-E903-7CC0-32DD-6A36EE0DEBFA}"/>
              </a:ext>
            </a:extLst>
          </p:cNvPr>
          <p:cNvSpPr>
            <a:spLocks noGrp="1"/>
          </p:cNvSpPr>
          <p:nvPr>
            <p:ph type="sldNum" sz="quarter" idx="12"/>
          </p:nvPr>
        </p:nvSpPr>
        <p:spPr/>
        <p:txBody>
          <a:bodyPr/>
          <a:lstStyle/>
          <a:p>
            <a:fld id="{FFEB82B0-A5F4-4292-A7CE-86A3A1EB5E50}" type="slidenum">
              <a:rPr lang="en-US" smtClean="0"/>
              <a:t>‹#›</a:t>
            </a:fld>
            <a:endParaRPr lang="en-US"/>
          </a:p>
        </p:txBody>
      </p:sp>
      <p:grpSp>
        <p:nvGrpSpPr>
          <p:cNvPr id="5" name="Graphic 46" hidden="1">
            <a:extLst>
              <a:ext uri="{FF2B5EF4-FFF2-40B4-BE49-F238E27FC236}">
                <a16:creationId xmlns:a16="http://schemas.microsoft.com/office/drawing/2014/main" id="{70AB6035-82A1-BF4B-230D-E43F4AB7B729}"/>
              </a:ext>
            </a:extLst>
          </p:cNvPr>
          <p:cNvGrpSpPr/>
          <p:nvPr userDrawn="1"/>
        </p:nvGrpSpPr>
        <p:grpSpPr>
          <a:xfrm>
            <a:off x="1447800" y="228600"/>
            <a:ext cx="10744200" cy="1371600"/>
            <a:chOff x="1447800" y="1162050"/>
            <a:chExt cx="10744200" cy="1371600"/>
          </a:xfrm>
        </p:grpSpPr>
        <p:grpSp>
          <p:nvGrpSpPr>
            <p:cNvPr id="6" name="Graphic 46">
              <a:extLst>
                <a:ext uri="{FF2B5EF4-FFF2-40B4-BE49-F238E27FC236}">
                  <a16:creationId xmlns:a16="http://schemas.microsoft.com/office/drawing/2014/main" id="{4B38D50C-81D8-929A-6FF8-489882B8DFBF}"/>
                </a:ext>
              </a:extLst>
            </p:cNvPr>
            <p:cNvGrpSpPr/>
            <p:nvPr/>
          </p:nvGrpSpPr>
          <p:grpSpPr>
            <a:xfrm>
              <a:off x="1447800" y="1985010"/>
              <a:ext cx="10744200" cy="548640"/>
              <a:chOff x="1447800" y="1985010"/>
              <a:chExt cx="10744200" cy="548640"/>
            </a:xfrm>
          </p:grpSpPr>
          <p:sp>
            <p:nvSpPr>
              <p:cNvPr id="18" name="Freeform: Shape 17">
                <a:extLst>
                  <a:ext uri="{FF2B5EF4-FFF2-40B4-BE49-F238E27FC236}">
                    <a16:creationId xmlns:a16="http://schemas.microsoft.com/office/drawing/2014/main" id="{614334CE-49CE-9596-0164-B2C11A0B3286}"/>
                  </a:ext>
                </a:extLst>
              </p:cNvPr>
              <p:cNvSpPr/>
              <p:nvPr/>
            </p:nvSpPr>
            <p:spPr>
              <a:xfrm>
                <a:off x="1447800" y="1985010"/>
                <a:ext cx="10744200" cy="548640"/>
              </a:xfrm>
              <a:custGeom>
                <a:avLst/>
                <a:gdLst>
                  <a:gd name="connsiteX0" fmla="*/ 0 w 10744200"/>
                  <a:gd name="connsiteY0" fmla="*/ 0 h 548640"/>
                  <a:gd name="connsiteX1" fmla="*/ 10744200 w 10744200"/>
                  <a:gd name="connsiteY1" fmla="*/ 0 h 548640"/>
                  <a:gd name="connsiteX2" fmla="*/ 10744200 w 10744200"/>
                  <a:gd name="connsiteY2" fmla="*/ 548640 h 548640"/>
                  <a:gd name="connsiteX3" fmla="*/ 0 w 10744200"/>
                  <a:gd name="connsiteY3" fmla="*/ 548640 h 548640"/>
                </a:gdLst>
                <a:ahLst/>
                <a:cxnLst>
                  <a:cxn ang="0">
                    <a:pos x="connsiteX0" y="connsiteY0"/>
                  </a:cxn>
                  <a:cxn ang="0">
                    <a:pos x="connsiteX1" y="connsiteY1"/>
                  </a:cxn>
                  <a:cxn ang="0">
                    <a:pos x="connsiteX2" y="connsiteY2"/>
                  </a:cxn>
                  <a:cxn ang="0">
                    <a:pos x="connsiteX3" y="connsiteY3"/>
                  </a:cxn>
                </a:cxnLst>
                <a:rect l="l" t="t" r="r" b="b"/>
                <a:pathLst>
                  <a:path w="10744200" h="548640">
                    <a:moveTo>
                      <a:pt x="0" y="0"/>
                    </a:moveTo>
                    <a:lnTo>
                      <a:pt x="10744200" y="0"/>
                    </a:lnTo>
                    <a:lnTo>
                      <a:pt x="10744200" y="548640"/>
                    </a:lnTo>
                    <a:lnTo>
                      <a:pt x="0" y="548640"/>
                    </a:lnTo>
                    <a:close/>
                  </a:path>
                </a:pathLst>
              </a:custGeom>
              <a:solidFill>
                <a:srgbClr val="FFFFFF"/>
              </a:solidFill>
              <a:ln w="1270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B6E1DA80-EF55-B75F-EA76-ACE89C9508EA}"/>
                  </a:ext>
                </a:extLst>
              </p:cNvPr>
              <p:cNvSpPr/>
              <p:nvPr/>
            </p:nvSpPr>
            <p:spPr>
              <a:xfrm>
                <a:off x="1498600" y="2035810"/>
                <a:ext cx="10642600" cy="447040"/>
              </a:xfrm>
              <a:custGeom>
                <a:avLst/>
                <a:gdLst>
                  <a:gd name="connsiteX0" fmla="*/ 0 w 10642600"/>
                  <a:gd name="connsiteY0" fmla="*/ 0 h 447040"/>
                  <a:gd name="connsiteX1" fmla="*/ 10642600 w 10642600"/>
                  <a:gd name="connsiteY1" fmla="*/ 0 h 447040"/>
                  <a:gd name="connsiteX2" fmla="*/ 10642600 w 10642600"/>
                  <a:gd name="connsiteY2" fmla="*/ 447040 h 447040"/>
                  <a:gd name="connsiteX3" fmla="*/ 0 w 10642600"/>
                  <a:gd name="connsiteY3" fmla="*/ 447040 h 447040"/>
                </a:gdLst>
                <a:ahLst/>
                <a:cxnLst>
                  <a:cxn ang="0">
                    <a:pos x="connsiteX0" y="connsiteY0"/>
                  </a:cxn>
                  <a:cxn ang="0">
                    <a:pos x="connsiteX1" y="connsiteY1"/>
                  </a:cxn>
                  <a:cxn ang="0">
                    <a:pos x="connsiteX2" y="connsiteY2"/>
                  </a:cxn>
                  <a:cxn ang="0">
                    <a:pos x="connsiteX3" y="connsiteY3"/>
                  </a:cxn>
                </a:cxnLst>
                <a:rect l="l" t="t" r="r" b="b"/>
                <a:pathLst>
                  <a:path w="10642600" h="447040">
                    <a:moveTo>
                      <a:pt x="0" y="0"/>
                    </a:moveTo>
                    <a:lnTo>
                      <a:pt x="10642600" y="0"/>
                    </a:lnTo>
                    <a:lnTo>
                      <a:pt x="10642600" y="447040"/>
                    </a:lnTo>
                    <a:lnTo>
                      <a:pt x="0" y="447040"/>
                    </a:lnTo>
                    <a:close/>
                  </a:path>
                </a:pathLst>
              </a:custGeom>
              <a:solidFill>
                <a:srgbClr val="FFFFFF"/>
              </a:solidFill>
              <a:ln w="1270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1E742DF8-BE69-6AF1-4925-04D09BF2C0DB}"/>
                  </a:ext>
                </a:extLst>
              </p:cNvPr>
              <p:cNvSpPr/>
              <p:nvPr/>
            </p:nvSpPr>
            <p:spPr>
              <a:xfrm>
                <a:off x="1539239" y="2076450"/>
                <a:ext cx="10561320" cy="365759"/>
              </a:xfrm>
              <a:custGeom>
                <a:avLst/>
                <a:gdLst>
                  <a:gd name="connsiteX0" fmla="*/ 0 w 10561320"/>
                  <a:gd name="connsiteY0" fmla="*/ 0 h 365759"/>
                  <a:gd name="connsiteX1" fmla="*/ 10561320 w 10561320"/>
                  <a:gd name="connsiteY1" fmla="*/ 0 h 365759"/>
                  <a:gd name="connsiteX2" fmla="*/ 10561320 w 10561320"/>
                  <a:gd name="connsiteY2" fmla="*/ 365760 h 365759"/>
                  <a:gd name="connsiteX3" fmla="*/ 0 w 10561320"/>
                  <a:gd name="connsiteY3" fmla="*/ 365760 h 365759"/>
                </a:gdLst>
                <a:ahLst/>
                <a:cxnLst>
                  <a:cxn ang="0">
                    <a:pos x="connsiteX0" y="connsiteY0"/>
                  </a:cxn>
                  <a:cxn ang="0">
                    <a:pos x="connsiteX1" y="connsiteY1"/>
                  </a:cxn>
                  <a:cxn ang="0">
                    <a:pos x="connsiteX2" y="connsiteY2"/>
                  </a:cxn>
                  <a:cxn ang="0">
                    <a:pos x="connsiteX3" y="connsiteY3"/>
                  </a:cxn>
                </a:cxnLst>
                <a:rect l="l" t="t" r="r" b="b"/>
                <a:pathLst>
                  <a:path w="10561320" h="365759">
                    <a:moveTo>
                      <a:pt x="0" y="0"/>
                    </a:moveTo>
                    <a:lnTo>
                      <a:pt x="10561320" y="0"/>
                    </a:lnTo>
                    <a:lnTo>
                      <a:pt x="10561320" y="365760"/>
                    </a:lnTo>
                    <a:lnTo>
                      <a:pt x="0" y="365760"/>
                    </a:lnTo>
                    <a:close/>
                  </a:path>
                </a:pathLst>
              </a:custGeom>
              <a:solidFill>
                <a:srgbClr val="0B5A8A"/>
              </a:solidFill>
              <a:ln w="12700" cap="flat">
                <a:noFill/>
                <a:prstDash val="solid"/>
                <a:miter/>
              </a:ln>
            </p:spPr>
            <p:txBody>
              <a:bodyPr rtlCol="0" anchor="ctr"/>
              <a:lstStyle/>
              <a:p>
                <a:endParaRPr lang="en-US" dirty="0"/>
              </a:p>
            </p:txBody>
          </p:sp>
        </p:grpSp>
        <p:grpSp>
          <p:nvGrpSpPr>
            <p:cNvPr id="7" name="Graphic 46">
              <a:extLst>
                <a:ext uri="{FF2B5EF4-FFF2-40B4-BE49-F238E27FC236}">
                  <a16:creationId xmlns:a16="http://schemas.microsoft.com/office/drawing/2014/main" id="{AFD69D60-6485-9F6D-020E-533BE22B47FC}"/>
                </a:ext>
              </a:extLst>
            </p:cNvPr>
            <p:cNvGrpSpPr/>
            <p:nvPr/>
          </p:nvGrpSpPr>
          <p:grpSpPr>
            <a:xfrm>
              <a:off x="2921000" y="1162050"/>
              <a:ext cx="9271000" cy="914400"/>
              <a:chOff x="2921000" y="1162050"/>
              <a:chExt cx="9271000" cy="914400"/>
            </a:xfrm>
          </p:grpSpPr>
          <p:sp>
            <p:nvSpPr>
              <p:cNvPr id="15" name="Freeform: Shape 14">
                <a:extLst>
                  <a:ext uri="{FF2B5EF4-FFF2-40B4-BE49-F238E27FC236}">
                    <a16:creationId xmlns:a16="http://schemas.microsoft.com/office/drawing/2014/main" id="{87292ACB-4111-782B-CD51-FB4E5A573C45}"/>
                  </a:ext>
                </a:extLst>
              </p:cNvPr>
              <p:cNvSpPr/>
              <p:nvPr/>
            </p:nvSpPr>
            <p:spPr>
              <a:xfrm>
                <a:off x="2921000" y="1162050"/>
                <a:ext cx="9271000" cy="914400"/>
              </a:xfrm>
              <a:custGeom>
                <a:avLst/>
                <a:gdLst>
                  <a:gd name="connsiteX0" fmla="*/ 0 w 9271000"/>
                  <a:gd name="connsiteY0" fmla="*/ 0 h 914400"/>
                  <a:gd name="connsiteX1" fmla="*/ 9271000 w 9271000"/>
                  <a:gd name="connsiteY1" fmla="*/ 0 h 914400"/>
                  <a:gd name="connsiteX2" fmla="*/ 9271000 w 9271000"/>
                  <a:gd name="connsiteY2" fmla="*/ 914400 h 914400"/>
                  <a:gd name="connsiteX3" fmla="*/ 0 w 92710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271000" h="914400">
                    <a:moveTo>
                      <a:pt x="0" y="0"/>
                    </a:moveTo>
                    <a:lnTo>
                      <a:pt x="9271000" y="0"/>
                    </a:lnTo>
                    <a:lnTo>
                      <a:pt x="9271000" y="914400"/>
                    </a:lnTo>
                    <a:lnTo>
                      <a:pt x="0" y="914400"/>
                    </a:lnTo>
                    <a:close/>
                  </a:path>
                </a:pathLst>
              </a:custGeom>
              <a:solidFill>
                <a:srgbClr val="FFFFFF"/>
              </a:solidFill>
              <a:ln w="1270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86C5B491-C58D-0947-4DC0-0CE2CE867133}"/>
                  </a:ext>
                </a:extLst>
              </p:cNvPr>
              <p:cNvSpPr/>
              <p:nvPr/>
            </p:nvSpPr>
            <p:spPr>
              <a:xfrm>
                <a:off x="2971800" y="1212850"/>
                <a:ext cx="9169400" cy="812800"/>
              </a:xfrm>
              <a:custGeom>
                <a:avLst/>
                <a:gdLst>
                  <a:gd name="connsiteX0" fmla="*/ 0 w 9169400"/>
                  <a:gd name="connsiteY0" fmla="*/ 0 h 812800"/>
                  <a:gd name="connsiteX1" fmla="*/ 9169400 w 9169400"/>
                  <a:gd name="connsiteY1" fmla="*/ 0 h 812800"/>
                  <a:gd name="connsiteX2" fmla="*/ 9169400 w 9169400"/>
                  <a:gd name="connsiteY2" fmla="*/ 812800 h 812800"/>
                  <a:gd name="connsiteX3" fmla="*/ 0 w 9169400"/>
                  <a:gd name="connsiteY3" fmla="*/ 812800 h 812800"/>
                </a:gdLst>
                <a:ahLst/>
                <a:cxnLst>
                  <a:cxn ang="0">
                    <a:pos x="connsiteX0" y="connsiteY0"/>
                  </a:cxn>
                  <a:cxn ang="0">
                    <a:pos x="connsiteX1" y="connsiteY1"/>
                  </a:cxn>
                  <a:cxn ang="0">
                    <a:pos x="connsiteX2" y="connsiteY2"/>
                  </a:cxn>
                  <a:cxn ang="0">
                    <a:pos x="connsiteX3" y="connsiteY3"/>
                  </a:cxn>
                </a:cxnLst>
                <a:rect l="l" t="t" r="r" b="b"/>
                <a:pathLst>
                  <a:path w="9169400" h="812800">
                    <a:moveTo>
                      <a:pt x="0" y="0"/>
                    </a:moveTo>
                    <a:lnTo>
                      <a:pt x="9169400" y="0"/>
                    </a:lnTo>
                    <a:lnTo>
                      <a:pt x="9169400" y="812800"/>
                    </a:lnTo>
                    <a:lnTo>
                      <a:pt x="0" y="812800"/>
                    </a:lnTo>
                    <a:close/>
                  </a:path>
                </a:pathLst>
              </a:custGeom>
              <a:solidFill>
                <a:srgbClr val="FFFFFF"/>
              </a:solidFill>
              <a:ln w="1270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6B8D0928-03FB-BD83-83BC-4F5B1FB36C90}"/>
                  </a:ext>
                </a:extLst>
              </p:cNvPr>
              <p:cNvSpPr/>
              <p:nvPr/>
            </p:nvSpPr>
            <p:spPr>
              <a:xfrm>
                <a:off x="3012440" y="1253490"/>
                <a:ext cx="9088120" cy="731519"/>
              </a:xfrm>
              <a:custGeom>
                <a:avLst/>
                <a:gdLst>
                  <a:gd name="connsiteX0" fmla="*/ 0 w 9088120"/>
                  <a:gd name="connsiteY0" fmla="*/ 0 h 731519"/>
                  <a:gd name="connsiteX1" fmla="*/ 9088120 w 9088120"/>
                  <a:gd name="connsiteY1" fmla="*/ 0 h 731519"/>
                  <a:gd name="connsiteX2" fmla="*/ 9088120 w 9088120"/>
                  <a:gd name="connsiteY2" fmla="*/ 731520 h 731519"/>
                  <a:gd name="connsiteX3" fmla="*/ 0 w 9088120"/>
                  <a:gd name="connsiteY3" fmla="*/ 731520 h 731519"/>
                </a:gdLst>
                <a:ahLst/>
                <a:cxnLst>
                  <a:cxn ang="0">
                    <a:pos x="connsiteX0" y="connsiteY0"/>
                  </a:cxn>
                  <a:cxn ang="0">
                    <a:pos x="connsiteX1" y="connsiteY1"/>
                  </a:cxn>
                  <a:cxn ang="0">
                    <a:pos x="connsiteX2" y="connsiteY2"/>
                  </a:cxn>
                  <a:cxn ang="0">
                    <a:pos x="connsiteX3" y="connsiteY3"/>
                  </a:cxn>
                </a:cxnLst>
                <a:rect l="l" t="t" r="r" b="b"/>
                <a:pathLst>
                  <a:path w="9088120" h="731519">
                    <a:moveTo>
                      <a:pt x="0" y="0"/>
                    </a:moveTo>
                    <a:lnTo>
                      <a:pt x="9088120" y="0"/>
                    </a:lnTo>
                    <a:lnTo>
                      <a:pt x="9088120" y="731520"/>
                    </a:lnTo>
                    <a:lnTo>
                      <a:pt x="0" y="731520"/>
                    </a:lnTo>
                    <a:close/>
                  </a:path>
                </a:pathLst>
              </a:custGeom>
              <a:gradFill>
                <a:gsLst>
                  <a:gs pos="0">
                    <a:srgbClr val="75AD42"/>
                  </a:gs>
                  <a:gs pos="50000">
                    <a:srgbClr val="3A5621"/>
                  </a:gs>
                  <a:gs pos="100000">
                    <a:srgbClr val="000000"/>
                  </a:gs>
                </a:gsLst>
                <a:lin ang="0" scaled="1"/>
              </a:gradFill>
              <a:ln w="12700" cap="flat">
                <a:noFill/>
                <a:prstDash val="solid"/>
                <a:miter/>
              </a:ln>
            </p:spPr>
            <p:txBody>
              <a:bodyPr rtlCol="0" anchor="ctr"/>
              <a:lstStyle/>
              <a:p>
                <a:endParaRPr lang="en-US" dirty="0"/>
              </a:p>
            </p:txBody>
          </p:sp>
        </p:grpSp>
        <p:grpSp>
          <p:nvGrpSpPr>
            <p:cNvPr id="8" name="Graphic 46">
              <a:extLst>
                <a:ext uri="{FF2B5EF4-FFF2-40B4-BE49-F238E27FC236}">
                  <a16:creationId xmlns:a16="http://schemas.microsoft.com/office/drawing/2014/main" id="{F94A5D5A-D999-B2E5-EA17-FD7F39A781B0}"/>
                </a:ext>
              </a:extLst>
            </p:cNvPr>
            <p:cNvGrpSpPr/>
            <p:nvPr/>
          </p:nvGrpSpPr>
          <p:grpSpPr>
            <a:xfrm>
              <a:off x="1447800" y="1162050"/>
              <a:ext cx="1524000" cy="914400"/>
              <a:chOff x="1447800" y="1162050"/>
              <a:chExt cx="1524000" cy="914400"/>
            </a:xfrm>
          </p:grpSpPr>
          <p:grpSp>
            <p:nvGrpSpPr>
              <p:cNvPr id="9" name="Graphic 46">
                <a:extLst>
                  <a:ext uri="{FF2B5EF4-FFF2-40B4-BE49-F238E27FC236}">
                    <a16:creationId xmlns:a16="http://schemas.microsoft.com/office/drawing/2014/main" id="{3053846E-D8A5-31A9-C625-7D7DE7CCE189}"/>
                  </a:ext>
                </a:extLst>
              </p:cNvPr>
              <p:cNvGrpSpPr/>
              <p:nvPr/>
            </p:nvGrpSpPr>
            <p:grpSpPr>
              <a:xfrm>
                <a:off x="1447800" y="1162050"/>
                <a:ext cx="1524000" cy="914400"/>
                <a:chOff x="1447800" y="1162050"/>
                <a:chExt cx="1524000" cy="914400"/>
              </a:xfrm>
            </p:grpSpPr>
            <p:sp>
              <p:nvSpPr>
                <p:cNvPr id="12" name="Freeform: Shape 11">
                  <a:extLst>
                    <a:ext uri="{FF2B5EF4-FFF2-40B4-BE49-F238E27FC236}">
                      <a16:creationId xmlns:a16="http://schemas.microsoft.com/office/drawing/2014/main" id="{CDB23200-6627-A23D-1825-E25481D446B4}"/>
                    </a:ext>
                  </a:extLst>
                </p:cNvPr>
                <p:cNvSpPr/>
                <p:nvPr/>
              </p:nvSpPr>
              <p:spPr>
                <a:xfrm>
                  <a:off x="1447800" y="1162050"/>
                  <a:ext cx="1524000" cy="914400"/>
                </a:xfrm>
                <a:custGeom>
                  <a:avLst/>
                  <a:gdLst>
                    <a:gd name="connsiteX0" fmla="*/ 0 w 1524000"/>
                    <a:gd name="connsiteY0" fmla="*/ 0 h 914400"/>
                    <a:gd name="connsiteX1" fmla="*/ 1524000 w 1524000"/>
                    <a:gd name="connsiteY1" fmla="*/ 0 h 914400"/>
                    <a:gd name="connsiteX2" fmla="*/ 1524000 w 1524000"/>
                    <a:gd name="connsiteY2" fmla="*/ 914400 h 914400"/>
                    <a:gd name="connsiteX3" fmla="*/ 0 w 15240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1524000" h="914400">
                      <a:moveTo>
                        <a:pt x="0" y="0"/>
                      </a:moveTo>
                      <a:lnTo>
                        <a:pt x="1524000" y="0"/>
                      </a:lnTo>
                      <a:lnTo>
                        <a:pt x="1524000" y="914400"/>
                      </a:lnTo>
                      <a:lnTo>
                        <a:pt x="0" y="914400"/>
                      </a:lnTo>
                      <a:close/>
                    </a:path>
                  </a:pathLst>
                </a:custGeom>
                <a:solidFill>
                  <a:srgbClr val="FFFFFF"/>
                </a:solidFill>
                <a:ln w="1270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B1A24F67-D049-DFF6-5947-F53C435F6AA6}"/>
                    </a:ext>
                  </a:extLst>
                </p:cNvPr>
                <p:cNvSpPr/>
                <p:nvPr/>
              </p:nvSpPr>
              <p:spPr>
                <a:xfrm>
                  <a:off x="1539240" y="1253490"/>
                  <a:ext cx="711200" cy="731519"/>
                </a:xfrm>
                <a:custGeom>
                  <a:avLst/>
                  <a:gdLst>
                    <a:gd name="connsiteX0" fmla="*/ 0 w 711200"/>
                    <a:gd name="connsiteY0" fmla="*/ 0 h 731519"/>
                    <a:gd name="connsiteX1" fmla="*/ 711200 w 711200"/>
                    <a:gd name="connsiteY1" fmla="*/ 0 h 731519"/>
                    <a:gd name="connsiteX2" fmla="*/ 711200 w 711200"/>
                    <a:gd name="connsiteY2" fmla="*/ 731520 h 731519"/>
                    <a:gd name="connsiteX3" fmla="*/ 0 w 711200"/>
                    <a:gd name="connsiteY3" fmla="*/ 731520 h 731519"/>
                  </a:gdLst>
                  <a:ahLst/>
                  <a:cxnLst>
                    <a:cxn ang="0">
                      <a:pos x="connsiteX0" y="connsiteY0"/>
                    </a:cxn>
                    <a:cxn ang="0">
                      <a:pos x="connsiteX1" y="connsiteY1"/>
                    </a:cxn>
                    <a:cxn ang="0">
                      <a:pos x="connsiteX2" y="connsiteY2"/>
                    </a:cxn>
                    <a:cxn ang="0">
                      <a:pos x="connsiteX3" y="connsiteY3"/>
                    </a:cxn>
                  </a:cxnLst>
                  <a:rect l="l" t="t" r="r" b="b"/>
                  <a:pathLst>
                    <a:path w="711200" h="731519">
                      <a:moveTo>
                        <a:pt x="0" y="0"/>
                      </a:moveTo>
                      <a:lnTo>
                        <a:pt x="711200" y="0"/>
                      </a:lnTo>
                      <a:lnTo>
                        <a:pt x="711200" y="731520"/>
                      </a:lnTo>
                      <a:lnTo>
                        <a:pt x="0" y="731520"/>
                      </a:lnTo>
                      <a:close/>
                    </a:path>
                  </a:pathLst>
                </a:custGeom>
                <a:solidFill>
                  <a:srgbClr val="75AD42"/>
                </a:solidFill>
                <a:ln w="12700"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C4A2F527-E454-C4C7-086B-C1A27247F79E}"/>
                    </a:ext>
                  </a:extLst>
                </p:cNvPr>
                <p:cNvSpPr/>
                <p:nvPr/>
              </p:nvSpPr>
              <p:spPr>
                <a:xfrm>
                  <a:off x="1984755" y="1212850"/>
                  <a:ext cx="936116" cy="812800"/>
                </a:xfrm>
                <a:custGeom>
                  <a:avLst/>
                  <a:gdLst>
                    <a:gd name="connsiteX0" fmla="*/ 198882 w 936116"/>
                    <a:gd name="connsiteY0" fmla="*/ 0 h 812800"/>
                    <a:gd name="connsiteX1" fmla="*/ 71120 w 936116"/>
                    <a:gd name="connsiteY1" fmla="*/ 94107 h 812800"/>
                    <a:gd name="connsiteX2" fmla="*/ 20828 w 936116"/>
                    <a:gd name="connsiteY2" fmla="*/ 244983 h 812800"/>
                    <a:gd name="connsiteX3" fmla="*/ 118491 w 936116"/>
                    <a:gd name="connsiteY3" fmla="*/ 447040 h 812800"/>
                    <a:gd name="connsiteX4" fmla="*/ 0 w 936116"/>
                    <a:gd name="connsiteY4" fmla="*/ 447040 h 812800"/>
                    <a:gd name="connsiteX5" fmla="*/ 0 w 936116"/>
                    <a:gd name="connsiteY5" fmla="*/ 528320 h 812800"/>
                    <a:gd name="connsiteX6" fmla="*/ 47752 w 936116"/>
                    <a:gd name="connsiteY6" fmla="*/ 694055 h 812800"/>
                    <a:gd name="connsiteX7" fmla="*/ 185674 w 936116"/>
                    <a:gd name="connsiteY7" fmla="*/ 806704 h 812800"/>
                    <a:gd name="connsiteX8" fmla="*/ 200406 w 936116"/>
                    <a:gd name="connsiteY8" fmla="*/ 812800 h 812800"/>
                    <a:gd name="connsiteX9" fmla="*/ 936117 w 936116"/>
                    <a:gd name="connsiteY9" fmla="*/ 812800 h 812800"/>
                    <a:gd name="connsiteX10" fmla="*/ 936117 w 936116"/>
                    <a:gd name="connsiteY10" fmla="*/ 0 h 812800"/>
                    <a:gd name="connsiteX11" fmla="*/ 198755 w 936116"/>
                    <a:gd name="connsiteY11" fmla="*/ 0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6116" h="812800">
                      <a:moveTo>
                        <a:pt x="198882" y="0"/>
                      </a:moveTo>
                      <a:cubicBezTo>
                        <a:pt x="144907" y="21844"/>
                        <a:pt x="101854" y="53467"/>
                        <a:pt x="71120" y="94107"/>
                      </a:cubicBezTo>
                      <a:cubicBezTo>
                        <a:pt x="37846" y="137795"/>
                        <a:pt x="20828" y="188468"/>
                        <a:pt x="20828" y="244983"/>
                      </a:cubicBezTo>
                      <a:cubicBezTo>
                        <a:pt x="20828" y="301498"/>
                        <a:pt x="39243" y="380619"/>
                        <a:pt x="118491" y="447040"/>
                      </a:cubicBezTo>
                      <a:lnTo>
                        <a:pt x="0" y="447040"/>
                      </a:lnTo>
                      <a:lnTo>
                        <a:pt x="0" y="528320"/>
                      </a:lnTo>
                      <a:cubicBezTo>
                        <a:pt x="0" y="590042"/>
                        <a:pt x="16129" y="645795"/>
                        <a:pt x="47752" y="694055"/>
                      </a:cubicBezTo>
                      <a:cubicBezTo>
                        <a:pt x="79375" y="742188"/>
                        <a:pt x="125730" y="780034"/>
                        <a:pt x="185674" y="806704"/>
                      </a:cubicBezTo>
                      <a:cubicBezTo>
                        <a:pt x="190500" y="808863"/>
                        <a:pt x="195453" y="810895"/>
                        <a:pt x="200406" y="812800"/>
                      </a:cubicBezTo>
                      <a:lnTo>
                        <a:pt x="936117" y="812800"/>
                      </a:lnTo>
                      <a:cubicBezTo>
                        <a:pt x="936117" y="812800"/>
                        <a:pt x="936117" y="0"/>
                        <a:pt x="936117" y="0"/>
                      </a:cubicBezTo>
                      <a:lnTo>
                        <a:pt x="198755" y="0"/>
                      </a:lnTo>
                      <a:close/>
                    </a:path>
                  </a:pathLst>
                </a:custGeom>
                <a:solidFill>
                  <a:srgbClr val="FFFFFF"/>
                </a:solidFill>
                <a:ln w="12700" cap="flat">
                  <a:noFill/>
                  <a:prstDash val="solid"/>
                  <a:miter/>
                </a:ln>
              </p:spPr>
              <p:txBody>
                <a:bodyPr rtlCol="0" anchor="ctr"/>
                <a:lstStyle/>
                <a:p>
                  <a:endParaRPr lang="en-US"/>
                </a:p>
              </p:txBody>
            </p:sp>
          </p:grpSp>
          <p:sp>
            <p:nvSpPr>
              <p:cNvPr id="10" name="Freeform: Shape 9">
                <a:extLst>
                  <a:ext uri="{FF2B5EF4-FFF2-40B4-BE49-F238E27FC236}">
                    <a16:creationId xmlns:a16="http://schemas.microsoft.com/office/drawing/2014/main" id="{11BCDB8D-BF7A-7570-3B2E-56AA5F1890D2}"/>
                  </a:ext>
                </a:extLst>
              </p:cNvPr>
              <p:cNvSpPr/>
              <p:nvPr/>
            </p:nvSpPr>
            <p:spPr>
              <a:xfrm>
                <a:off x="2050795" y="1263777"/>
                <a:ext cx="808990" cy="711200"/>
              </a:xfrm>
              <a:custGeom>
                <a:avLst/>
                <a:gdLst>
                  <a:gd name="connsiteX0" fmla="*/ 378841 w 808990"/>
                  <a:gd name="connsiteY0" fmla="*/ 517652 h 711200"/>
                  <a:gd name="connsiteX1" fmla="*/ 352933 w 808990"/>
                  <a:gd name="connsiteY1" fmla="*/ 460629 h 711200"/>
                  <a:gd name="connsiteX2" fmla="*/ 261874 w 808990"/>
                  <a:gd name="connsiteY2" fmla="*/ 418338 h 711200"/>
                  <a:gd name="connsiteX3" fmla="*/ 155448 w 808990"/>
                  <a:gd name="connsiteY3" fmla="*/ 376047 h 711200"/>
                  <a:gd name="connsiteX4" fmla="*/ 20955 w 808990"/>
                  <a:gd name="connsiteY4" fmla="*/ 194437 h 711200"/>
                  <a:gd name="connsiteX5" fmla="*/ 54483 w 808990"/>
                  <a:gd name="connsiteY5" fmla="*/ 92964 h 711200"/>
                  <a:gd name="connsiteX6" fmla="*/ 149352 w 808990"/>
                  <a:gd name="connsiteY6" fmla="*/ 24511 h 711200"/>
                  <a:gd name="connsiteX7" fmla="*/ 287274 w 808990"/>
                  <a:gd name="connsiteY7" fmla="*/ 0 h 711200"/>
                  <a:gd name="connsiteX8" fmla="*/ 421132 w 808990"/>
                  <a:gd name="connsiteY8" fmla="*/ 26670 h 711200"/>
                  <a:gd name="connsiteX9" fmla="*/ 513080 w 808990"/>
                  <a:gd name="connsiteY9" fmla="*/ 102489 h 711200"/>
                  <a:gd name="connsiteX10" fmla="*/ 545846 w 808990"/>
                  <a:gd name="connsiteY10" fmla="*/ 214884 h 711200"/>
                  <a:gd name="connsiteX11" fmla="*/ 379476 w 808990"/>
                  <a:gd name="connsiteY11" fmla="*/ 214884 h 711200"/>
                  <a:gd name="connsiteX12" fmla="*/ 353568 w 808990"/>
                  <a:gd name="connsiteY12" fmla="*/ 149225 h 711200"/>
                  <a:gd name="connsiteX13" fmla="*/ 283464 w 808990"/>
                  <a:gd name="connsiteY13" fmla="*/ 125984 h 711200"/>
                  <a:gd name="connsiteX14" fmla="*/ 212852 w 808990"/>
                  <a:gd name="connsiteY14" fmla="*/ 145669 h 711200"/>
                  <a:gd name="connsiteX15" fmla="*/ 186944 w 808990"/>
                  <a:gd name="connsiteY15" fmla="*/ 195834 h 711200"/>
                  <a:gd name="connsiteX16" fmla="*/ 215519 w 808990"/>
                  <a:gd name="connsiteY16" fmla="*/ 244094 h 711200"/>
                  <a:gd name="connsiteX17" fmla="*/ 315849 w 808990"/>
                  <a:gd name="connsiteY17" fmla="*/ 288798 h 711200"/>
                  <a:gd name="connsiteX18" fmla="*/ 433705 w 808990"/>
                  <a:gd name="connsiteY18" fmla="*/ 338455 h 711200"/>
                  <a:gd name="connsiteX19" fmla="*/ 545846 w 808990"/>
                  <a:gd name="connsiteY19" fmla="*/ 516763 h 711200"/>
                  <a:gd name="connsiteX20" fmla="*/ 477393 w 808990"/>
                  <a:gd name="connsiteY20" fmla="*/ 659384 h 711200"/>
                  <a:gd name="connsiteX21" fmla="*/ 289560 w 808990"/>
                  <a:gd name="connsiteY21" fmla="*/ 711200 h 711200"/>
                  <a:gd name="connsiteX22" fmla="*/ 137160 w 808990"/>
                  <a:gd name="connsiteY22" fmla="*/ 680974 h 711200"/>
                  <a:gd name="connsiteX23" fmla="*/ 34417 w 808990"/>
                  <a:gd name="connsiteY23" fmla="*/ 598297 h 711200"/>
                  <a:gd name="connsiteX24" fmla="*/ 0 w 808990"/>
                  <a:gd name="connsiteY24" fmla="*/ 477266 h 711200"/>
                  <a:gd name="connsiteX25" fmla="*/ 167386 w 808990"/>
                  <a:gd name="connsiteY25" fmla="*/ 477266 h 711200"/>
                  <a:gd name="connsiteX26" fmla="*/ 196088 w 808990"/>
                  <a:gd name="connsiteY26" fmla="*/ 559308 h 711200"/>
                  <a:gd name="connsiteX27" fmla="*/ 289560 w 808990"/>
                  <a:gd name="connsiteY27" fmla="*/ 585724 h 711200"/>
                  <a:gd name="connsiteX28" fmla="*/ 354965 w 808990"/>
                  <a:gd name="connsiteY28" fmla="*/ 567944 h 711200"/>
                  <a:gd name="connsiteX29" fmla="*/ 378968 w 808990"/>
                  <a:gd name="connsiteY29" fmla="*/ 517779 h 711200"/>
                  <a:gd name="connsiteX30" fmla="*/ 808990 w 808990"/>
                  <a:gd name="connsiteY30" fmla="*/ 701548 h 711200"/>
                  <a:gd name="connsiteX31" fmla="*/ 642620 w 808990"/>
                  <a:gd name="connsiteY31" fmla="*/ 701548 h 711200"/>
                  <a:gd name="connsiteX32" fmla="*/ 642620 w 808990"/>
                  <a:gd name="connsiteY32" fmla="*/ 9398 h 711200"/>
                  <a:gd name="connsiteX33" fmla="*/ 808990 w 808990"/>
                  <a:gd name="connsiteY33" fmla="*/ 9398 h 711200"/>
                  <a:gd name="connsiteX34" fmla="*/ 808990 w 808990"/>
                  <a:gd name="connsiteY34" fmla="*/ 701548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08990" h="711200">
                    <a:moveTo>
                      <a:pt x="378841" y="517652"/>
                    </a:moveTo>
                    <a:cubicBezTo>
                      <a:pt x="378841" y="493268"/>
                      <a:pt x="370205" y="474218"/>
                      <a:pt x="352933" y="460629"/>
                    </a:cubicBezTo>
                    <a:cubicBezTo>
                      <a:pt x="335661" y="447040"/>
                      <a:pt x="305308" y="432943"/>
                      <a:pt x="261874" y="418338"/>
                    </a:cubicBezTo>
                    <a:cubicBezTo>
                      <a:pt x="218440" y="403733"/>
                      <a:pt x="183007" y="389636"/>
                      <a:pt x="155448" y="376047"/>
                    </a:cubicBezTo>
                    <a:cubicBezTo>
                      <a:pt x="65786" y="331978"/>
                      <a:pt x="20955" y="271399"/>
                      <a:pt x="20955" y="194437"/>
                    </a:cubicBezTo>
                    <a:cubicBezTo>
                      <a:pt x="20955" y="156083"/>
                      <a:pt x="32131" y="122301"/>
                      <a:pt x="54483" y="92964"/>
                    </a:cubicBezTo>
                    <a:cubicBezTo>
                      <a:pt x="76835" y="63627"/>
                      <a:pt x="108458" y="40894"/>
                      <a:pt x="149352" y="24511"/>
                    </a:cubicBezTo>
                    <a:cubicBezTo>
                      <a:pt x="190246" y="8128"/>
                      <a:pt x="236220" y="0"/>
                      <a:pt x="287274" y="0"/>
                    </a:cubicBezTo>
                    <a:cubicBezTo>
                      <a:pt x="338328" y="0"/>
                      <a:pt x="381635" y="8890"/>
                      <a:pt x="421132" y="26670"/>
                    </a:cubicBezTo>
                    <a:cubicBezTo>
                      <a:pt x="460629" y="44450"/>
                      <a:pt x="491236" y="69723"/>
                      <a:pt x="513080" y="102489"/>
                    </a:cubicBezTo>
                    <a:cubicBezTo>
                      <a:pt x="534924" y="135255"/>
                      <a:pt x="545846" y="172720"/>
                      <a:pt x="545846" y="214884"/>
                    </a:cubicBezTo>
                    <a:lnTo>
                      <a:pt x="379476" y="214884"/>
                    </a:lnTo>
                    <a:cubicBezTo>
                      <a:pt x="379476" y="186690"/>
                      <a:pt x="370840" y="164846"/>
                      <a:pt x="353568" y="149225"/>
                    </a:cubicBezTo>
                    <a:cubicBezTo>
                      <a:pt x="336296" y="133731"/>
                      <a:pt x="312928" y="125984"/>
                      <a:pt x="283464" y="125984"/>
                    </a:cubicBezTo>
                    <a:cubicBezTo>
                      <a:pt x="254000" y="125984"/>
                      <a:pt x="230124" y="132588"/>
                      <a:pt x="212852" y="145669"/>
                    </a:cubicBezTo>
                    <a:cubicBezTo>
                      <a:pt x="195580" y="158877"/>
                      <a:pt x="186944" y="175514"/>
                      <a:pt x="186944" y="195834"/>
                    </a:cubicBezTo>
                    <a:cubicBezTo>
                      <a:pt x="186944" y="213614"/>
                      <a:pt x="196469" y="229616"/>
                      <a:pt x="215519" y="244094"/>
                    </a:cubicBezTo>
                    <a:cubicBezTo>
                      <a:pt x="234569" y="258572"/>
                      <a:pt x="267970" y="273431"/>
                      <a:pt x="315849" y="288798"/>
                    </a:cubicBezTo>
                    <a:cubicBezTo>
                      <a:pt x="363728" y="304165"/>
                      <a:pt x="402971" y="320675"/>
                      <a:pt x="433705" y="338455"/>
                    </a:cubicBezTo>
                    <a:cubicBezTo>
                      <a:pt x="508508" y="381508"/>
                      <a:pt x="545846" y="440944"/>
                      <a:pt x="545846" y="516763"/>
                    </a:cubicBezTo>
                    <a:cubicBezTo>
                      <a:pt x="545846" y="577342"/>
                      <a:pt x="522986" y="624840"/>
                      <a:pt x="477393" y="659384"/>
                    </a:cubicBezTo>
                    <a:cubicBezTo>
                      <a:pt x="431800" y="693928"/>
                      <a:pt x="369189" y="711200"/>
                      <a:pt x="289560" y="711200"/>
                    </a:cubicBezTo>
                    <a:cubicBezTo>
                      <a:pt x="233426" y="711200"/>
                      <a:pt x="182626" y="701167"/>
                      <a:pt x="137160" y="680974"/>
                    </a:cubicBezTo>
                    <a:cubicBezTo>
                      <a:pt x="91694" y="660908"/>
                      <a:pt x="57404" y="633222"/>
                      <a:pt x="34417" y="598297"/>
                    </a:cubicBezTo>
                    <a:cubicBezTo>
                      <a:pt x="11430" y="563245"/>
                      <a:pt x="0" y="522986"/>
                      <a:pt x="0" y="477266"/>
                    </a:cubicBezTo>
                    <a:lnTo>
                      <a:pt x="167386" y="477266"/>
                    </a:lnTo>
                    <a:cubicBezTo>
                      <a:pt x="167386" y="514350"/>
                      <a:pt x="176911" y="541655"/>
                      <a:pt x="196088" y="559308"/>
                    </a:cubicBezTo>
                    <a:cubicBezTo>
                      <a:pt x="215265" y="576961"/>
                      <a:pt x="246380" y="585724"/>
                      <a:pt x="289560" y="585724"/>
                    </a:cubicBezTo>
                    <a:cubicBezTo>
                      <a:pt x="317119" y="585724"/>
                      <a:pt x="338963" y="579755"/>
                      <a:pt x="354965" y="567944"/>
                    </a:cubicBezTo>
                    <a:cubicBezTo>
                      <a:pt x="370967" y="556006"/>
                      <a:pt x="378968" y="539369"/>
                      <a:pt x="378968" y="517779"/>
                    </a:cubicBezTo>
                    <a:close/>
                    <a:moveTo>
                      <a:pt x="808990" y="701548"/>
                    </a:moveTo>
                    <a:lnTo>
                      <a:pt x="642620" y="701548"/>
                    </a:lnTo>
                    <a:lnTo>
                      <a:pt x="642620" y="9398"/>
                    </a:lnTo>
                    <a:lnTo>
                      <a:pt x="808990" y="9398"/>
                    </a:lnTo>
                    <a:lnTo>
                      <a:pt x="808990" y="701548"/>
                    </a:lnTo>
                    <a:close/>
                  </a:path>
                </a:pathLst>
              </a:custGeom>
              <a:solidFill>
                <a:srgbClr val="0B5A8A"/>
              </a:solidFill>
              <a:ln w="1270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911BB56-61AE-7DDF-1E92-E63714E4E269}"/>
                  </a:ext>
                </a:extLst>
              </p:cNvPr>
              <p:cNvSpPr/>
              <p:nvPr/>
            </p:nvSpPr>
            <p:spPr>
              <a:xfrm>
                <a:off x="1599184" y="1314450"/>
                <a:ext cx="307339" cy="609726"/>
              </a:xfrm>
              <a:custGeom>
                <a:avLst/>
                <a:gdLst>
                  <a:gd name="connsiteX0" fmla="*/ 42291 w 307339"/>
                  <a:gd name="connsiteY0" fmla="*/ 378841 h 609726"/>
                  <a:gd name="connsiteX1" fmla="*/ 90678 w 307339"/>
                  <a:gd name="connsiteY1" fmla="*/ 390271 h 609726"/>
                  <a:gd name="connsiteX2" fmla="*/ 216662 w 307339"/>
                  <a:gd name="connsiteY2" fmla="*/ 390271 h 609726"/>
                  <a:gd name="connsiteX3" fmla="*/ 264922 w 307339"/>
                  <a:gd name="connsiteY3" fmla="*/ 378841 h 609726"/>
                  <a:gd name="connsiteX4" fmla="*/ 296418 w 307339"/>
                  <a:gd name="connsiteY4" fmla="*/ 346456 h 609726"/>
                  <a:gd name="connsiteX5" fmla="*/ 307340 w 307339"/>
                  <a:gd name="connsiteY5" fmla="*/ 296799 h 609726"/>
                  <a:gd name="connsiteX6" fmla="*/ 296418 w 307339"/>
                  <a:gd name="connsiteY6" fmla="*/ 247142 h 609726"/>
                  <a:gd name="connsiteX7" fmla="*/ 264922 w 307339"/>
                  <a:gd name="connsiteY7" fmla="*/ 214757 h 609726"/>
                  <a:gd name="connsiteX8" fmla="*/ 216662 w 307339"/>
                  <a:gd name="connsiteY8" fmla="*/ 203327 h 609726"/>
                  <a:gd name="connsiteX9" fmla="*/ 90678 w 307339"/>
                  <a:gd name="connsiteY9" fmla="*/ 203327 h 609726"/>
                  <a:gd name="connsiteX10" fmla="*/ 42291 w 307339"/>
                  <a:gd name="connsiteY10" fmla="*/ 214757 h 609726"/>
                  <a:gd name="connsiteX11" fmla="*/ 10922 w 307339"/>
                  <a:gd name="connsiteY11" fmla="*/ 247142 h 609726"/>
                  <a:gd name="connsiteX12" fmla="*/ 0 w 307339"/>
                  <a:gd name="connsiteY12" fmla="*/ 296799 h 609726"/>
                  <a:gd name="connsiteX13" fmla="*/ 10922 w 307339"/>
                  <a:gd name="connsiteY13" fmla="*/ 346456 h 609726"/>
                  <a:gd name="connsiteX14" fmla="*/ 42291 w 307339"/>
                  <a:gd name="connsiteY14" fmla="*/ 378841 h 609726"/>
                  <a:gd name="connsiteX15" fmla="*/ 64516 w 307339"/>
                  <a:gd name="connsiteY15" fmla="*/ 268859 h 609726"/>
                  <a:gd name="connsiteX16" fmla="*/ 93472 w 307339"/>
                  <a:gd name="connsiteY16" fmla="*/ 258572 h 609726"/>
                  <a:gd name="connsiteX17" fmla="*/ 213868 w 307339"/>
                  <a:gd name="connsiteY17" fmla="*/ 258572 h 609726"/>
                  <a:gd name="connsiteX18" fmla="*/ 242824 w 307339"/>
                  <a:gd name="connsiteY18" fmla="*/ 268859 h 609726"/>
                  <a:gd name="connsiteX19" fmla="*/ 253492 w 307339"/>
                  <a:gd name="connsiteY19" fmla="*/ 296672 h 609726"/>
                  <a:gd name="connsiteX20" fmla="*/ 242824 w 307339"/>
                  <a:gd name="connsiteY20" fmla="*/ 324485 h 609726"/>
                  <a:gd name="connsiteX21" fmla="*/ 213868 w 307339"/>
                  <a:gd name="connsiteY21" fmla="*/ 334899 h 609726"/>
                  <a:gd name="connsiteX22" fmla="*/ 93472 w 307339"/>
                  <a:gd name="connsiteY22" fmla="*/ 334899 h 609726"/>
                  <a:gd name="connsiteX23" fmla="*/ 64516 w 307339"/>
                  <a:gd name="connsiteY23" fmla="*/ 324485 h 609726"/>
                  <a:gd name="connsiteX24" fmla="*/ 53848 w 307339"/>
                  <a:gd name="connsiteY24" fmla="*/ 296672 h 609726"/>
                  <a:gd name="connsiteX25" fmla="*/ 64516 w 307339"/>
                  <a:gd name="connsiteY25" fmla="*/ 268859 h 609726"/>
                  <a:gd name="connsiteX26" fmla="*/ 55118 w 307339"/>
                  <a:gd name="connsiteY26" fmla="*/ 185674 h 609726"/>
                  <a:gd name="connsiteX27" fmla="*/ 3048 w 307339"/>
                  <a:gd name="connsiteY27" fmla="*/ 185674 h 609726"/>
                  <a:gd name="connsiteX28" fmla="*/ 3048 w 307339"/>
                  <a:gd name="connsiteY28" fmla="*/ 0 h 609726"/>
                  <a:gd name="connsiteX29" fmla="*/ 55118 w 307339"/>
                  <a:gd name="connsiteY29" fmla="*/ 0 h 609726"/>
                  <a:gd name="connsiteX30" fmla="*/ 55118 w 307339"/>
                  <a:gd name="connsiteY30" fmla="*/ 65913 h 609726"/>
                  <a:gd name="connsiteX31" fmla="*/ 304419 w 307339"/>
                  <a:gd name="connsiteY31" fmla="*/ 65913 h 609726"/>
                  <a:gd name="connsiteX32" fmla="*/ 304419 w 307339"/>
                  <a:gd name="connsiteY32" fmla="*/ 120015 h 609726"/>
                  <a:gd name="connsiteX33" fmla="*/ 55118 w 307339"/>
                  <a:gd name="connsiteY33" fmla="*/ 120015 h 609726"/>
                  <a:gd name="connsiteX34" fmla="*/ 55118 w 307339"/>
                  <a:gd name="connsiteY34" fmla="*/ 185674 h 609726"/>
                  <a:gd name="connsiteX35" fmla="*/ 263144 w 307339"/>
                  <a:gd name="connsiteY35" fmla="*/ 438150 h 609726"/>
                  <a:gd name="connsiteX36" fmla="*/ 216789 w 307339"/>
                  <a:gd name="connsiteY36" fmla="*/ 427482 h 609726"/>
                  <a:gd name="connsiteX37" fmla="*/ 90805 w 307339"/>
                  <a:gd name="connsiteY37" fmla="*/ 427482 h 609726"/>
                  <a:gd name="connsiteX38" fmla="*/ 26162 w 307339"/>
                  <a:gd name="connsiteY38" fmla="*/ 451993 h 609726"/>
                  <a:gd name="connsiteX39" fmla="*/ 3175 w 307339"/>
                  <a:gd name="connsiteY39" fmla="*/ 521208 h 609726"/>
                  <a:gd name="connsiteX40" fmla="*/ 3175 w 307339"/>
                  <a:gd name="connsiteY40" fmla="*/ 609727 h 609726"/>
                  <a:gd name="connsiteX41" fmla="*/ 304419 w 307339"/>
                  <a:gd name="connsiteY41" fmla="*/ 609727 h 609726"/>
                  <a:gd name="connsiteX42" fmla="*/ 304419 w 307339"/>
                  <a:gd name="connsiteY42" fmla="*/ 521462 h 609726"/>
                  <a:gd name="connsiteX43" fmla="*/ 293624 w 307339"/>
                  <a:gd name="connsiteY43" fmla="*/ 469773 h 609726"/>
                  <a:gd name="connsiteX44" fmla="*/ 263144 w 307339"/>
                  <a:gd name="connsiteY44" fmla="*/ 438277 h 609726"/>
                  <a:gd name="connsiteX45" fmla="*/ 55118 w 307339"/>
                  <a:gd name="connsiteY45" fmla="*/ 555752 h 609726"/>
                  <a:gd name="connsiteX46" fmla="*/ 55118 w 307339"/>
                  <a:gd name="connsiteY46" fmla="*/ 522986 h 609726"/>
                  <a:gd name="connsiteX47" fmla="*/ 65024 w 307339"/>
                  <a:gd name="connsiteY47" fmla="*/ 493268 h 609726"/>
                  <a:gd name="connsiteX48" fmla="*/ 92964 w 307339"/>
                  <a:gd name="connsiteY48" fmla="*/ 482854 h 609726"/>
                  <a:gd name="connsiteX49" fmla="*/ 214376 w 307339"/>
                  <a:gd name="connsiteY49" fmla="*/ 482854 h 609726"/>
                  <a:gd name="connsiteX50" fmla="*/ 242189 w 307339"/>
                  <a:gd name="connsiteY50" fmla="*/ 493268 h 609726"/>
                  <a:gd name="connsiteX51" fmla="*/ 252222 w 307339"/>
                  <a:gd name="connsiteY51" fmla="*/ 522986 h 609726"/>
                  <a:gd name="connsiteX52" fmla="*/ 252222 w 307339"/>
                  <a:gd name="connsiteY52" fmla="*/ 555752 h 609726"/>
                  <a:gd name="connsiteX53" fmla="*/ 54991 w 307339"/>
                  <a:gd name="connsiteY53" fmla="*/ 555752 h 609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7339" h="609726">
                    <a:moveTo>
                      <a:pt x="42291" y="378841"/>
                    </a:moveTo>
                    <a:cubicBezTo>
                      <a:pt x="55880" y="386461"/>
                      <a:pt x="72009" y="390271"/>
                      <a:pt x="90678" y="390271"/>
                    </a:cubicBezTo>
                    <a:lnTo>
                      <a:pt x="216662" y="390271"/>
                    </a:lnTo>
                    <a:cubicBezTo>
                      <a:pt x="235204" y="390271"/>
                      <a:pt x="251206" y="386461"/>
                      <a:pt x="264922" y="378841"/>
                    </a:cubicBezTo>
                    <a:cubicBezTo>
                      <a:pt x="278638" y="371221"/>
                      <a:pt x="289052" y="360426"/>
                      <a:pt x="296418" y="346456"/>
                    </a:cubicBezTo>
                    <a:cubicBezTo>
                      <a:pt x="303784" y="332486"/>
                      <a:pt x="307340" y="315849"/>
                      <a:pt x="307340" y="296799"/>
                    </a:cubicBezTo>
                    <a:cubicBezTo>
                      <a:pt x="307340" y="277749"/>
                      <a:pt x="303657" y="261239"/>
                      <a:pt x="296418" y="247142"/>
                    </a:cubicBezTo>
                    <a:cubicBezTo>
                      <a:pt x="289052" y="233172"/>
                      <a:pt x="278638" y="222250"/>
                      <a:pt x="264922" y="214757"/>
                    </a:cubicBezTo>
                    <a:cubicBezTo>
                      <a:pt x="251206" y="207137"/>
                      <a:pt x="235204" y="203327"/>
                      <a:pt x="216662" y="203327"/>
                    </a:cubicBezTo>
                    <a:lnTo>
                      <a:pt x="90678" y="203327"/>
                    </a:lnTo>
                    <a:cubicBezTo>
                      <a:pt x="72009" y="203327"/>
                      <a:pt x="55880" y="207137"/>
                      <a:pt x="42291" y="214757"/>
                    </a:cubicBezTo>
                    <a:cubicBezTo>
                      <a:pt x="28702" y="222377"/>
                      <a:pt x="18161" y="233172"/>
                      <a:pt x="10922" y="247142"/>
                    </a:cubicBezTo>
                    <a:cubicBezTo>
                      <a:pt x="3556" y="261112"/>
                      <a:pt x="0" y="277749"/>
                      <a:pt x="0" y="296799"/>
                    </a:cubicBezTo>
                    <a:cubicBezTo>
                      <a:pt x="0" y="315849"/>
                      <a:pt x="3683" y="332359"/>
                      <a:pt x="10922" y="346456"/>
                    </a:cubicBezTo>
                    <a:cubicBezTo>
                      <a:pt x="18288" y="360426"/>
                      <a:pt x="28702" y="371348"/>
                      <a:pt x="42291" y="378841"/>
                    </a:cubicBezTo>
                    <a:close/>
                    <a:moveTo>
                      <a:pt x="64516" y="268859"/>
                    </a:moveTo>
                    <a:cubicBezTo>
                      <a:pt x="71628" y="262001"/>
                      <a:pt x="81280" y="258572"/>
                      <a:pt x="93472" y="258572"/>
                    </a:cubicBezTo>
                    <a:lnTo>
                      <a:pt x="213868" y="258572"/>
                    </a:lnTo>
                    <a:cubicBezTo>
                      <a:pt x="226060" y="258572"/>
                      <a:pt x="235712" y="262001"/>
                      <a:pt x="242824" y="268859"/>
                    </a:cubicBezTo>
                    <a:cubicBezTo>
                      <a:pt x="249936" y="275717"/>
                      <a:pt x="253492" y="284988"/>
                      <a:pt x="253492" y="296672"/>
                    </a:cubicBezTo>
                    <a:cubicBezTo>
                      <a:pt x="253492" y="308356"/>
                      <a:pt x="249936" y="317500"/>
                      <a:pt x="242824" y="324485"/>
                    </a:cubicBezTo>
                    <a:cubicBezTo>
                      <a:pt x="235712" y="331343"/>
                      <a:pt x="226060" y="334899"/>
                      <a:pt x="213868" y="334899"/>
                    </a:cubicBezTo>
                    <a:lnTo>
                      <a:pt x="93472" y="334899"/>
                    </a:lnTo>
                    <a:cubicBezTo>
                      <a:pt x="81280" y="334899"/>
                      <a:pt x="71628" y="331470"/>
                      <a:pt x="64516" y="324485"/>
                    </a:cubicBezTo>
                    <a:cubicBezTo>
                      <a:pt x="57404" y="317627"/>
                      <a:pt x="53848" y="308356"/>
                      <a:pt x="53848" y="296672"/>
                    </a:cubicBezTo>
                    <a:cubicBezTo>
                      <a:pt x="53848" y="284988"/>
                      <a:pt x="57404" y="275590"/>
                      <a:pt x="64516" y="268859"/>
                    </a:cubicBezTo>
                    <a:close/>
                    <a:moveTo>
                      <a:pt x="55118" y="185674"/>
                    </a:moveTo>
                    <a:lnTo>
                      <a:pt x="3048" y="185674"/>
                    </a:lnTo>
                    <a:lnTo>
                      <a:pt x="3048" y="0"/>
                    </a:lnTo>
                    <a:lnTo>
                      <a:pt x="55118" y="0"/>
                    </a:lnTo>
                    <a:lnTo>
                      <a:pt x="55118" y="65913"/>
                    </a:lnTo>
                    <a:lnTo>
                      <a:pt x="304419" y="65913"/>
                    </a:lnTo>
                    <a:lnTo>
                      <a:pt x="304419" y="120015"/>
                    </a:lnTo>
                    <a:lnTo>
                      <a:pt x="55118" y="120015"/>
                    </a:lnTo>
                    <a:lnTo>
                      <a:pt x="55118" y="185674"/>
                    </a:lnTo>
                    <a:close/>
                    <a:moveTo>
                      <a:pt x="263144" y="438150"/>
                    </a:moveTo>
                    <a:cubicBezTo>
                      <a:pt x="250063" y="431038"/>
                      <a:pt x="234569" y="427482"/>
                      <a:pt x="216789" y="427482"/>
                    </a:cubicBezTo>
                    <a:lnTo>
                      <a:pt x="90805" y="427482"/>
                    </a:lnTo>
                    <a:cubicBezTo>
                      <a:pt x="62992" y="427482"/>
                      <a:pt x="41529" y="435610"/>
                      <a:pt x="26162" y="451993"/>
                    </a:cubicBezTo>
                    <a:cubicBezTo>
                      <a:pt x="10795" y="468249"/>
                      <a:pt x="3175" y="491363"/>
                      <a:pt x="3175" y="521208"/>
                    </a:cubicBezTo>
                    <a:lnTo>
                      <a:pt x="3175" y="609727"/>
                    </a:lnTo>
                    <a:lnTo>
                      <a:pt x="304419" y="609727"/>
                    </a:lnTo>
                    <a:lnTo>
                      <a:pt x="304419" y="521462"/>
                    </a:lnTo>
                    <a:cubicBezTo>
                      <a:pt x="304419" y="500888"/>
                      <a:pt x="300863" y="483616"/>
                      <a:pt x="293624" y="469773"/>
                    </a:cubicBezTo>
                    <a:cubicBezTo>
                      <a:pt x="286385" y="455930"/>
                      <a:pt x="276352" y="445389"/>
                      <a:pt x="263144" y="438277"/>
                    </a:cubicBezTo>
                    <a:close/>
                    <a:moveTo>
                      <a:pt x="55118" y="555752"/>
                    </a:moveTo>
                    <a:lnTo>
                      <a:pt x="55118" y="522986"/>
                    </a:lnTo>
                    <a:cubicBezTo>
                      <a:pt x="55118" y="510159"/>
                      <a:pt x="58420" y="500253"/>
                      <a:pt x="65024" y="493268"/>
                    </a:cubicBezTo>
                    <a:cubicBezTo>
                      <a:pt x="71628" y="486283"/>
                      <a:pt x="81026" y="482854"/>
                      <a:pt x="92964" y="482854"/>
                    </a:cubicBezTo>
                    <a:lnTo>
                      <a:pt x="214376" y="482854"/>
                    </a:lnTo>
                    <a:cubicBezTo>
                      <a:pt x="226314" y="482854"/>
                      <a:pt x="235585" y="486283"/>
                      <a:pt x="242189" y="493268"/>
                    </a:cubicBezTo>
                    <a:cubicBezTo>
                      <a:pt x="248920" y="500253"/>
                      <a:pt x="252222" y="510159"/>
                      <a:pt x="252222" y="522986"/>
                    </a:cubicBezTo>
                    <a:lnTo>
                      <a:pt x="252222" y="555752"/>
                    </a:lnTo>
                    <a:lnTo>
                      <a:pt x="54991" y="555752"/>
                    </a:lnTo>
                    <a:close/>
                  </a:path>
                </a:pathLst>
              </a:custGeom>
              <a:solidFill>
                <a:srgbClr val="000000"/>
              </a:solidFill>
              <a:ln w="12700" cap="flat">
                <a:noFill/>
                <a:prstDash val="solid"/>
                <a:miter/>
              </a:ln>
            </p:spPr>
            <p:txBody>
              <a:bodyPr rtlCol="0" anchor="ctr"/>
              <a:lstStyle/>
              <a:p>
                <a:endParaRPr lang="en-US"/>
              </a:p>
            </p:txBody>
          </p:sp>
        </p:grpSp>
      </p:grpSp>
      <p:grpSp>
        <p:nvGrpSpPr>
          <p:cNvPr id="26" name="Graphic 23">
            <a:extLst>
              <a:ext uri="{FF2B5EF4-FFF2-40B4-BE49-F238E27FC236}">
                <a16:creationId xmlns:a16="http://schemas.microsoft.com/office/drawing/2014/main" id="{6339FA84-72AC-724D-473F-9191166657F9}"/>
              </a:ext>
            </a:extLst>
          </p:cNvPr>
          <p:cNvGrpSpPr/>
          <p:nvPr/>
        </p:nvGrpSpPr>
        <p:grpSpPr>
          <a:xfrm>
            <a:off x="1447800" y="228600"/>
            <a:ext cx="10744200" cy="1371600"/>
            <a:chOff x="1447800" y="228600"/>
            <a:chExt cx="10744200" cy="1371600"/>
          </a:xfrm>
        </p:grpSpPr>
        <p:grpSp>
          <p:nvGrpSpPr>
            <p:cNvPr id="27" name="Graphic 23">
              <a:extLst>
                <a:ext uri="{FF2B5EF4-FFF2-40B4-BE49-F238E27FC236}">
                  <a16:creationId xmlns:a16="http://schemas.microsoft.com/office/drawing/2014/main" id="{3619BE78-28F2-89FE-C4DE-1FBE35913744}"/>
                </a:ext>
              </a:extLst>
            </p:cNvPr>
            <p:cNvGrpSpPr/>
            <p:nvPr/>
          </p:nvGrpSpPr>
          <p:grpSpPr>
            <a:xfrm>
              <a:off x="1447800" y="228600"/>
              <a:ext cx="10744200" cy="1371600"/>
              <a:chOff x="1447800" y="228600"/>
              <a:chExt cx="10744200" cy="1371600"/>
            </a:xfrm>
          </p:grpSpPr>
          <p:grpSp>
            <p:nvGrpSpPr>
              <p:cNvPr id="28" name="Graphic 23">
                <a:extLst>
                  <a:ext uri="{FF2B5EF4-FFF2-40B4-BE49-F238E27FC236}">
                    <a16:creationId xmlns:a16="http://schemas.microsoft.com/office/drawing/2014/main" id="{19080FF3-4984-EF5B-47F3-742E99E7B818}"/>
                  </a:ext>
                </a:extLst>
              </p:cNvPr>
              <p:cNvGrpSpPr/>
              <p:nvPr/>
            </p:nvGrpSpPr>
            <p:grpSpPr>
              <a:xfrm>
                <a:off x="1447800" y="1051560"/>
                <a:ext cx="10744200" cy="548640"/>
                <a:chOff x="1447800" y="1051560"/>
                <a:chExt cx="10744200" cy="548640"/>
              </a:xfrm>
            </p:grpSpPr>
            <p:sp>
              <p:nvSpPr>
                <p:cNvPr id="29" name="Freeform: Shape 28">
                  <a:extLst>
                    <a:ext uri="{FF2B5EF4-FFF2-40B4-BE49-F238E27FC236}">
                      <a16:creationId xmlns:a16="http://schemas.microsoft.com/office/drawing/2014/main" id="{FC46D191-B7EA-8CA6-E21C-6C2087BC732D}"/>
                    </a:ext>
                  </a:extLst>
                </p:cNvPr>
                <p:cNvSpPr/>
                <p:nvPr/>
              </p:nvSpPr>
              <p:spPr>
                <a:xfrm>
                  <a:off x="1447800" y="1051560"/>
                  <a:ext cx="10744200" cy="548640"/>
                </a:xfrm>
                <a:custGeom>
                  <a:avLst/>
                  <a:gdLst>
                    <a:gd name="connsiteX0" fmla="*/ 0 w 10744200"/>
                    <a:gd name="connsiteY0" fmla="*/ 0 h 548640"/>
                    <a:gd name="connsiteX1" fmla="*/ 10744200 w 10744200"/>
                    <a:gd name="connsiteY1" fmla="*/ 0 h 548640"/>
                    <a:gd name="connsiteX2" fmla="*/ 10744200 w 10744200"/>
                    <a:gd name="connsiteY2" fmla="*/ 548640 h 548640"/>
                    <a:gd name="connsiteX3" fmla="*/ 0 w 10744200"/>
                    <a:gd name="connsiteY3" fmla="*/ 548640 h 548640"/>
                  </a:gdLst>
                  <a:ahLst/>
                  <a:cxnLst>
                    <a:cxn ang="0">
                      <a:pos x="connsiteX0" y="connsiteY0"/>
                    </a:cxn>
                    <a:cxn ang="0">
                      <a:pos x="connsiteX1" y="connsiteY1"/>
                    </a:cxn>
                    <a:cxn ang="0">
                      <a:pos x="connsiteX2" y="connsiteY2"/>
                    </a:cxn>
                    <a:cxn ang="0">
                      <a:pos x="connsiteX3" y="connsiteY3"/>
                    </a:cxn>
                  </a:cxnLst>
                  <a:rect l="l" t="t" r="r" b="b"/>
                  <a:pathLst>
                    <a:path w="10744200" h="548640">
                      <a:moveTo>
                        <a:pt x="0" y="0"/>
                      </a:moveTo>
                      <a:lnTo>
                        <a:pt x="10744200" y="0"/>
                      </a:lnTo>
                      <a:lnTo>
                        <a:pt x="10744200" y="548640"/>
                      </a:lnTo>
                      <a:lnTo>
                        <a:pt x="0" y="548640"/>
                      </a:lnTo>
                      <a:close/>
                    </a:path>
                  </a:pathLst>
                </a:custGeom>
                <a:solidFill>
                  <a:srgbClr val="FFFFFF"/>
                </a:solidFill>
                <a:ln w="1270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D2746FBF-9D8D-C47B-FA6E-4B79F13BA9AD}"/>
                    </a:ext>
                  </a:extLst>
                </p:cNvPr>
                <p:cNvSpPr/>
                <p:nvPr/>
              </p:nvSpPr>
              <p:spPr>
                <a:xfrm>
                  <a:off x="1498600" y="1102360"/>
                  <a:ext cx="10642600" cy="447040"/>
                </a:xfrm>
                <a:custGeom>
                  <a:avLst/>
                  <a:gdLst>
                    <a:gd name="connsiteX0" fmla="*/ 0 w 10642600"/>
                    <a:gd name="connsiteY0" fmla="*/ 0 h 447040"/>
                    <a:gd name="connsiteX1" fmla="*/ 10642600 w 10642600"/>
                    <a:gd name="connsiteY1" fmla="*/ 0 h 447040"/>
                    <a:gd name="connsiteX2" fmla="*/ 10642600 w 10642600"/>
                    <a:gd name="connsiteY2" fmla="*/ 447040 h 447040"/>
                    <a:gd name="connsiteX3" fmla="*/ 0 w 10642600"/>
                    <a:gd name="connsiteY3" fmla="*/ 447040 h 447040"/>
                  </a:gdLst>
                  <a:ahLst/>
                  <a:cxnLst>
                    <a:cxn ang="0">
                      <a:pos x="connsiteX0" y="connsiteY0"/>
                    </a:cxn>
                    <a:cxn ang="0">
                      <a:pos x="connsiteX1" y="connsiteY1"/>
                    </a:cxn>
                    <a:cxn ang="0">
                      <a:pos x="connsiteX2" y="connsiteY2"/>
                    </a:cxn>
                    <a:cxn ang="0">
                      <a:pos x="connsiteX3" y="connsiteY3"/>
                    </a:cxn>
                  </a:cxnLst>
                  <a:rect l="l" t="t" r="r" b="b"/>
                  <a:pathLst>
                    <a:path w="10642600" h="447040">
                      <a:moveTo>
                        <a:pt x="0" y="0"/>
                      </a:moveTo>
                      <a:lnTo>
                        <a:pt x="10642600" y="0"/>
                      </a:lnTo>
                      <a:lnTo>
                        <a:pt x="10642600" y="447040"/>
                      </a:lnTo>
                      <a:lnTo>
                        <a:pt x="0" y="447040"/>
                      </a:lnTo>
                      <a:close/>
                    </a:path>
                  </a:pathLst>
                </a:custGeom>
                <a:solidFill>
                  <a:srgbClr val="FFFFFF"/>
                </a:solidFill>
                <a:ln w="1270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73D1B3F-7C67-E14C-292F-32539D1856BB}"/>
                    </a:ext>
                  </a:extLst>
                </p:cNvPr>
                <p:cNvSpPr/>
                <p:nvPr/>
              </p:nvSpPr>
              <p:spPr>
                <a:xfrm>
                  <a:off x="1539239" y="1143000"/>
                  <a:ext cx="10561320" cy="365759"/>
                </a:xfrm>
                <a:custGeom>
                  <a:avLst/>
                  <a:gdLst>
                    <a:gd name="connsiteX0" fmla="*/ 0 w 10561320"/>
                    <a:gd name="connsiteY0" fmla="*/ 0 h 365759"/>
                    <a:gd name="connsiteX1" fmla="*/ 10561320 w 10561320"/>
                    <a:gd name="connsiteY1" fmla="*/ 0 h 365759"/>
                    <a:gd name="connsiteX2" fmla="*/ 10561320 w 10561320"/>
                    <a:gd name="connsiteY2" fmla="*/ 365760 h 365759"/>
                    <a:gd name="connsiteX3" fmla="*/ 0 w 10561320"/>
                    <a:gd name="connsiteY3" fmla="*/ 365760 h 365759"/>
                  </a:gdLst>
                  <a:ahLst/>
                  <a:cxnLst>
                    <a:cxn ang="0">
                      <a:pos x="connsiteX0" y="connsiteY0"/>
                    </a:cxn>
                    <a:cxn ang="0">
                      <a:pos x="connsiteX1" y="connsiteY1"/>
                    </a:cxn>
                    <a:cxn ang="0">
                      <a:pos x="connsiteX2" y="connsiteY2"/>
                    </a:cxn>
                    <a:cxn ang="0">
                      <a:pos x="connsiteX3" y="connsiteY3"/>
                    </a:cxn>
                  </a:cxnLst>
                  <a:rect l="l" t="t" r="r" b="b"/>
                  <a:pathLst>
                    <a:path w="10561320" h="365759">
                      <a:moveTo>
                        <a:pt x="0" y="0"/>
                      </a:moveTo>
                      <a:lnTo>
                        <a:pt x="10561320" y="0"/>
                      </a:lnTo>
                      <a:lnTo>
                        <a:pt x="10561320" y="365760"/>
                      </a:lnTo>
                      <a:lnTo>
                        <a:pt x="0" y="365760"/>
                      </a:lnTo>
                      <a:close/>
                    </a:path>
                  </a:pathLst>
                </a:custGeom>
                <a:solidFill>
                  <a:srgbClr val="0B5A8A"/>
                </a:solidFill>
                <a:ln w="12700"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0ACC6E09-9390-9F23-59E5-983235176593}"/>
                    </a:ext>
                  </a:extLst>
                </p:cNvPr>
                <p:cNvSpPr/>
                <p:nvPr/>
              </p:nvSpPr>
              <p:spPr>
                <a:xfrm>
                  <a:off x="1610995" y="1185544"/>
                  <a:ext cx="2358897" cy="273177"/>
                </a:xfrm>
                <a:custGeom>
                  <a:avLst/>
                  <a:gdLst>
                    <a:gd name="connsiteX0" fmla="*/ 62865 w 2358897"/>
                    <a:gd name="connsiteY0" fmla="*/ 0 h 273177"/>
                    <a:gd name="connsiteX1" fmla="*/ 124587 w 2358897"/>
                    <a:gd name="connsiteY1" fmla="*/ 67056 h 273177"/>
                    <a:gd name="connsiteX2" fmla="*/ 124587 w 2358897"/>
                    <a:gd name="connsiteY2" fmla="*/ 75438 h 273177"/>
                    <a:gd name="connsiteX3" fmla="*/ 84963 w 2358897"/>
                    <a:gd name="connsiteY3" fmla="*/ 75438 h 273177"/>
                    <a:gd name="connsiteX4" fmla="*/ 84963 w 2358897"/>
                    <a:gd name="connsiteY4" fmla="*/ 64389 h 273177"/>
                    <a:gd name="connsiteX5" fmla="*/ 64008 w 2358897"/>
                    <a:gd name="connsiteY5" fmla="*/ 38100 h 273177"/>
                    <a:gd name="connsiteX6" fmla="*/ 43053 w 2358897"/>
                    <a:gd name="connsiteY6" fmla="*/ 64389 h 273177"/>
                    <a:gd name="connsiteX7" fmla="*/ 78867 w 2358897"/>
                    <a:gd name="connsiteY7" fmla="*/ 122301 h 273177"/>
                    <a:gd name="connsiteX8" fmla="*/ 124968 w 2358897"/>
                    <a:gd name="connsiteY8" fmla="*/ 205740 h 273177"/>
                    <a:gd name="connsiteX9" fmla="*/ 62484 w 2358897"/>
                    <a:gd name="connsiteY9" fmla="*/ 272796 h 273177"/>
                    <a:gd name="connsiteX10" fmla="*/ 0 w 2358897"/>
                    <a:gd name="connsiteY10" fmla="*/ 205740 h 273177"/>
                    <a:gd name="connsiteX11" fmla="*/ 0 w 2358897"/>
                    <a:gd name="connsiteY11" fmla="*/ 189357 h 273177"/>
                    <a:gd name="connsiteX12" fmla="*/ 39624 w 2358897"/>
                    <a:gd name="connsiteY12" fmla="*/ 189357 h 273177"/>
                    <a:gd name="connsiteX13" fmla="*/ 39624 w 2358897"/>
                    <a:gd name="connsiteY13" fmla="*/ 208407 h 273177"/>
                    <a:gd name="connsiteX14" fmla="*/ 61341 w 2358897"/>
                    <a:gd name="connsiteY14" fmla="*/ 234315 h 273177"/>
                    <a:gd name="connsiteX15" fmla="*/ 83058 w 2358897"/>
                    <a:gd name="connsiteY15" fmla="*/ 208407 h 273177"/>
                    <a:gd name="connsiteX16" fmla="*/ 47244 w 2358897"/>
                    <a:gd name="connsiteY16" fmla="*/ 150495 h 273177"/>
                    <a:gd name="connsiteX17" fmla="*/ 1143 w 2358897"/>
                    <a:gd name="connsiteY17" fmla="*/ 67056 h 273177"/>
                    <a:gd name="connsiteX18" fmla="*/ 62865 w 2358897"/>
                    <a:gd name="connsiteY18" fmla="*/ 0 h 273177"/>
                    <a:gd name="connsiteX19" fmla="*/ 187833 w 2358897"/>
                    <a:gd name="connsiteY19" fmla="*/ 3048 h 273177"/>
                    <a:gd name="connsiteX20" fmla="*/ 187833 w 2358897"/>
                    <a:gd name="connsiteY20" fmla="*/ 208788 h 273177"/>
                    <a:gd name="connsiteX21" fmla="*/ 209550 w 2358897"/>
                    <a:gd name="connsiteY21" fmla="*/ 234696 h 273177"/>
                    <a:gd name="connsiteX22" fmla="*/ 231267 w 2358897"/>
                    <a:gd name="connsiteY22" fmla="*/ 208788 h 273177"/>
                    <a:gd name="connsiteX23" fmla="*/ 231267 w 2358897"/>
                    <a:gd name="connsiteY23" fmla="*/ 3048 h 273177"/>
                    <a:gd name="connsiteX24" fmla="*/ 270891 w 2358897"/>
                    <a:gd name="connsiteY24" fmla="*/ 3048 h 273177"/>
                    <a:gd name="connsiteX25" fmla="*/ 270891 w 2358897"/>
                    <a:gd name="connsiteY25" fmla="*/ 206121 h 273177"/>
                    <a:gd name="connsiteX26" fmla="*/ 208407 w 2358897"/>
                    <a:gd name="connsiteY26" fmla="*/ 273177 h 273177"/>
                    <a:gd name="connsiteX27" fmla="*/ 145923 w 2358897"/>
                    <a:gd name="connsiteY27" fmla="*/ 206121 h 273177"/>
                    <a:gd name="connsiteX28" fmla="*/ 145923 w 2358897"/>
                    <a:gd name="connsiteY28" fmla="*/ 3048 h 273177"/>
                    <a:gd name="connsiteX29" fmla="*/ 187833 w 2358897"/>
                    <a:gd name="connsiteY29" fmla="*/ 3048 h 273177"/>
                    <a:gd name="connsiteX30" fmla="*/ 384683 w 2358897"/>
                    <a:gd name="connsiteY30" fmla="*/ 192405 h 273177"/>
                    <a:gd name="connsiteX31" fmla="*/ 385445 w 2358897"/>
                    <a:gd name="connsiteY31" fmla="*/ 192405 h 273177"/>
                    <a:gd name="connsiteX32" fmla="*/ 413639 w 2358897"/>
                    <a:gd name="connsiteY32" fmla="*/ 3048 h 273177"/>
                    <a:gd name="connsiteX33" fmla="*/ 471932 w 2358897"/>
                    <a:gd name="connsiteY33" fmla="*/ 3048 h 273177"/>
                    <a:gd name="connsiteX34" fmla="*/ 471932 w 2358897"/>
                    <a:gd name="connsiteY34" fmla="*/ 269748 h 273177"/>
                    <a:gd name="connsiteX35" fmla="*/ 432308 w 2358897"/>
                    <a:gd name="connsiteY35" fmla="*/ 269748 h 273177"/>
                    <a:gd name="connsiteX36" fmla="*/ 432308 w 2358897"/>
                    <a:gd name="connsiteY36" fmla="*/ 78486 h 273177"/>
                    <a:gd name="connsiteX37" fmla="*/ 431546 w 2358897"/>
                    <a:gd name="connsiteY37" fmla="*/ 78486 h 273177"/>
                    <a:gd name="connsiteX38" fmla="*/ 403352 w 2358897"/>
                    <a:gd name="connsiteY38" fmla="*/ 269748 h 273177"/>
                    <a:gd name="connsiteX39" fmla="*/ 363728 w 2358897"/>
                    <a:gd name="connsiteY39" fmla="*/ 269748 h 273177"/>
                    <a:gd name="connsiteX40" fmla="*/ 333248 w 2358897"/>
                    <a:gd name="connsiteY40" fmla="*/ 81153 h 273177"/>
                    <a:gd name="connsiteX41" fmla="*/ 332486 w 2358897"/>
                    <a:gd name="connsiteY41" fmla="*/ 81153 h 273177"/>
                    <a:gd name="connsiteX42" fmla="*/ 332486 w 2358897"/>
                    <a:gd name="connsiteY42" fmla="*/ 269748 h 273177"/>
                    <a:gd name="connsiteX43" fmla="*/ 295910 w 2358897"/>
                    <a:gd name="connsiteY43" fmla="*/ 269748 h 273177"/>
                    <a:gd name="connsiteX44" fmla="*/ 295910 w 2358897"/>
                    <a:gd name="connsiteY44" fmla="*/ 3048 h 273177"/>
                    <a:gd name="connsiteX45" fmla="*/ 354203 w 2358897"/>
                    <a:gd name="connsiteY45" fmla="*/ 3048 h 273177"/>
                    <a:gd name="connsiteX46" fmla="*/ 384683 w 2358897"/>
                    <a:gd name="connsiteY46" fmla="*/ 192405 h 273177"/>
                    <a:gd name="connsiteX47" fmla="*/ 586994 w 2358897"/>
                    <a:gd name="connsiteY47" fmla="*/ 192405 h 273177"/>
                    <a:gd name="connsiteX48" fmla="*/ 587756 w 2358897"/>
                    <a:gd name="connsiteY48" fmla="*/ 192405 h 273177"/>
                    <a:gd name="connsiteX49" fmla="*/ 615950 w 2358897"/>
                    <a:gd name="connsiteY49" fmla="*/ 3048 h 273177"/>
                    <a:gd name="connsiteX50" fmla="*/ 674243 w 2358897"/>
                    <a:gd name="connsiteY50" fmla="*/ 3048 h 273177"/>
                    <a:gd name="connsiteX51" fmla="*/ 674243 w 2358897"/>
                    <a:gd name="connsiteY51" fmla="*/ 269748 h 273177"/>
                    <a:gd name="connsiteX52" fmla="*/ 634619 w 2358897"/>
                    <a:gd name="connsiteY52" fmla="*/ 269748 h 273177"/>
                    <a:gd name="connsiteX53" fmla="*/ 634619 w 2358897"/>
                    <a:gd name="connsiteY53" fmla="*/ 78486 h 273177"/>
                    <a:gd name="connsiteX54" fmla="*/ 633857 w 2358897"/>
                    <a:gd name="connsiteY54" fmla="*/ 78486 h 273177"/>
                    <a:gd name="connsiteX55" fmla="*/ 605663 w 2358897"/>
                    <a:gd name="connsiteY55" fmla="*/ 269748 h 273177"/>
                    <a:gd name="connsiteX56" fmla="*/ 566039 w 2358897"/>
                    <a:gd name="connsiteY56" fmla="*/ 269748 h 273177"/>
                    <a:gd name="connsiteX57" fmla="*/ 535559 w 2358897"/>
                    <a:gd name="connsiteY57" fmla="*/ 81153 h 273177"/>
                    <a:gd name="connsiteX58" fmla="*/ 534797 w 2358897"/>
                    <a:gd name="connsiteY58" fmla="*/ 81153 h 273177"/>
                    <a:gd name="connsiteX59" fmla="*/ 534797 w 2358897"/>
                    <a:gd name="connsiteY59" fmla="*/ 269748 h 273177"/>
                    <a:gd name="connsiteX60" fmla="*/ 498221 w 2358897"/>
                    <a:gd name="connsiteY60" fmla="*/ 269748 h 273177"/>
                    <a:gd name="connsiteX61" fmla="*/ 498221 w 2358897"/>
                    <a:gd name="connsiteY61" fmla="*/ 3048 h 273177"/>
                    <a:gd name="connsiteX62" fmla="*/ 556514 w 2358897"/>
                    <a:gd name="connsiteY62" fmla="*/ 3048 h 273177"/>
                    <a:gd name="connsiteX63" fmla="*/ 586994 w 2358897"/>
                    <a:gd name="connsiteY63" fmla="*/ 192405 h 273177"/>
                    <a:gd name="connsiteX64" fmla="*/ 742569 w 2358897"/>
                    <a:gd name="connsiteY64" fmla="*/ 115443 h 273177"/>
                    <a:gd name="connsiteX65" fmla="*/ 800100 w 2358897"/>
                    <a:gd name="connsiteY65" fmla="*/ 115443 h 273177"/>
                    <a:gd name="connsiteX66" fmla="*/ 800100 w 2358897"/>
                    <a:gd name="connsiteY66" fmla="*/ 153543 h 273177"/>
                    <a:gd name="connsiteX67" fmla="*/ 742569 w 2358897"/>
                    <a:gd name="connsiteY67" fmla="*/ 153543 h 273177"/>
                    <a:gd name="connsiteX68" fmla="*/ 742569 w 2358897"/>
                    <a:gd name="connsiteY68" fmla="*/ 231648 h 273177"/>
                    <a:gd name="connsiteX69" fmla="*/ 814959 w 2358897"/>
                    <a:gd name="connsiteY69" fmla="*/ 231648 h 273177"/>
                    <a:gd name="connsiteX70" fmla="*/ 814959 w 2358897"/>
                    <a:gd name="connsiteY70" fmla="*/ 269748 h 273177"/>
                    <a:gd name="connsiteX71" fmla="*/ 700659 w 2358897"/>
                    <a:gd name="connsiteY71" fmla="*/ 269748 h 273177"/>
                    <a:gd name="connsiteX72" fmla="*/ 700659 w 2358897"/>
                    <a:gd name="connsiteY72" fmla="*/ 3048 h 273177"/>
                    <a:gd name="connsiteX73" fmla="*/ 814959 w 2358897"/>
                    <a:gd name="connsiteY73" fmla="*/ 3048 h 273177"/>
                    <a:gd name="connsiteX74" fmla="*/ 814959 w 2358897"/>
                    <a:gd name="connsiteY74" fmla="*/ 41148 h 273177"/>
                    <a:gd name="connsiteX75" fmla="*/ 742569 w 2358897"/>
                    <a:gd name="connsiteY75" fmla="*/ 41148 h 273177"/>
                    <a:gd name="connsiteX76" fmla="*/ 742569 w 2358897"/>
                    <a:gd name="connsiteY76" fmla="*/ 115443 h 273177"/>
                    <a:gd name="connsiteX77" fmla="*/ 925449 w 2358897"/>
                    <a:gd name="connsiteY77" fmla="*/ 269748 h 273177"/>
                    <a:gd name="connsiteX78" fmla="*/ 921639 w 2358897"/>
                    <a:gd name="connsiteY78" fmla="*/ 236982 h 273177"/>
                    <a:gd name="connsiteX79" fmla="*/ 921639 w 2358897"/>
                    <a:gd name="connsiteY79" fmla="*/ 195072 h 273177"/>
                    <a:gd name="connsiteX80" fmla="*/ 894207 w 2358897"/>
                    <a:gd name="connsiteY80" fmla="*/ 161163 h 273177"/>
                    <a:gd name="connsiteX81" fmla="*/ 879729 w 2358897"/>
                    <a:gd name="connsiteY81" fmla="*/ 161163 h 273177"/>
                    <a:gd name="connsiteX82" fmla="*/ 879729 w 2358897"/>
                    <a:gd name="connsiteY82" fmla="*/ 269748 h 273177"/>
                    <a:gd name="connsiteX83" fmla="*/ 837819 w 2358897"/>
                    <a:gd name="connsiteY83" fmla="*/ 269748 h 273177"/>
                    <a:gd name="connsiteX84" fmla="*/ 837819 w 2358897"/>
                    <a:gd name="connsiteY84" fmla="*/ 3048 h 273177"/>
                    <a:gd name="connsiteX85" fmla="*/ 901065 w 2358897"/>
                    <a:gd name="connsiteY85" fmla="*/ 3048 h 273177"/>
                    <a:gd name="connsiteX86" fmla="*/ 963168 w 2358897"/>
                    <a:gd name="connsiteY86" fmla="*/ 64389 h 273177"/>
                    <a:gd name="connsiteX87" fmla="*/ 963168 w 2358897"/>
                    <a:gd name="connsiteY87" fmla="*/ 85344 h 273177"/>
                    <a:gd name="connsiteX88" fmla="*/ 935736 w 2358897"/>
                    <a:gd name="connsiteY88" fmla="*/ 139065 h 273177"/>
                    <a:gd name="connsiteX89" fmla="*/ 935736 w 2358897"/>
                    <a:gd name="connsiteY89" fmla="*/ 139827 h 273177"/>
                    <a:gd name="connsiteX90" fmla="*/ 963549 w 2358897"/>
                    <a:gd name="connsiteY90" fmla="*/ 196215 h 273177"/>
                    <a:gd name="connsiteX91" fmla="*/ 963549 w 2358897"/>
                    <a:gd name="connsiteY91" fmla="*/ 237363 h 273177"/>
                    <a:gd name="connsiteX92" fmla="*/ 968121 w 2358897"/>
                    <a:gd name="connsiteY92" fmla="*/ 269748 h 273177"/>
                    <a:gd name="connsiteX93" fmla="*/ 925449 w 2358897"/>
                    <a:gd name="connsiteY93" fmla="*/ 269748 h 273177"/>
                    <a:gd name="connsiteX94" fmla="*/ 879729 w 2358897"/>
                    <a:gd name="connsiteY94" fmla="*/ 41148 h 273177"/>
                    <a:gd name="connsiteX95" fmla="*/ 879729 w 2358897"/>
                    <a:gd name="connsiteY95" fmla="*/ 123063 h 273177"/>
                    <a:gd name="connsiteX96" fmla="*/ 896112 w 2358897"/>
                    <a:gd name="connsiteY96" fmla="*/ 123063 h 273177"/>
                    <a:gd name="connsiteX97" fmla="*/ 921258 w 2358897"/>
                    <a:gd name="connsiteY97" fmla="*/ 94869 h 273177"/>
                    <a:gd name="connsiteX98" fmla="*/ 921258 w 2358897"/>
                    <a:gd name="connsiteY98" fmla="*/ 68580 h 273177"/>
                    <a:gd name="connsiteX99" fmla="*/ 899922 w 2358897"/>
                    <a:gd name="connsiteY99" fmla="*/ 41148 h 273177"/>
                    <a:gd name="connsiteX100" fmla="*/ 879729 w 2358897"/>
                    <a:gd name="connsiteY100" fmla="*/ 41148 h 273177"/>
                    <a:gd name="connsiteX101" fmla="*/ 1050036 w 2358897"/>
                    <a:gd name="connsiteY101" fmla="*/ 3048 h 273177"/>
                    <a:gd name="connsiteX102" fmla="*/ 1091946 w 2358897"/>
                    <a:gd name="connsiteY102" fmla="*/ 3048 h 273177"/>
                    <a:gd name="connsiteX103" fmla="*/ 1091946 w 2358897"/>
                    <a:gd name="connsiteY103" fmla="*/ 269748 h 273177"/>
                    <a:gd name="connsiteX104" fmla="*/ 1050036 w 2358897"/>
                    <a:gd name="connsiteY104" fmla="*/ 269748 h 273177"/>
                    <a:gd name="connsiteX105" fmla="*/ 1050036 w 2358897"/>
                    <a:gd name="connsiteY105" fmla="*/ 3048 h 273177"/>
                    <a:gd name="connsiteX106" fmla="*/ 1156208 w 2358897"/>
                    <a:gd name="connsiteY106" fmla="*/ 76581 h 273177"/>
                    <a:gd name="connsiteX107" fmla="*/ 1155446 w 2358897"/>
                    <a:gd name="connsiteY107" fmla="*/ 76581 h 273177"/>
                    <a:gd name="connsiteX108" fmla="*/ 1155446 w 2358897"/>
                    <a:gd name="connsiteY108" fmla="*/ 269748 h 273177"/>
                    <a:gd name="connsiteX109" fmla="*/ 1117727 w 2358897"/>
                    <a:gd name="connsiteY109" fmla="*/ 269748 h 273177"/>
                    <a:gd name="connsiteX110" fmla="*/ 1117727 w 2358897"/>
                    <a:gd name="connsiteY110" fmla="*/ 3048 h 273177"/>
                    <a:gd name="connsiteX111" fmla="*/ 1170305 w 2358897"/>
                    <a:gd name="connsiteY111" fmla="*/ 3048 h 273177"/>
                    <a:gd name="connsiteX112" fmla="*/ 1212596 w 2358897"/>
                    <a:gd name="connsiteY112" fmla="*/ 162687 h 273177"/>
                    <a:gd name="connsiteX113" fmla="*/ 1213358 w 2358897"/>
                    <a:gd name="connsiteY113" fmla="*/ 162687 h 273177"/>
                    <a:gd name="connsiteX114" fmla="*/ 1213358 w 2358897"/>
                    <a:gd name="connsiteY114" fmla="*/ 3048 h 273177"/>
                    <a:gd name="connsiteX115" fmla="*/ 1250696 w 2358897"/>
                    <a:gd name="connsiteY115" fmla="*/ 3048 h 273177"/>
                    <a:gd name="connsiteX116" fmla="*/ 1250696 w 2358897"/>
                    <a:gd name="connsiteY116" fmla="*/ 269748 h 273177"/>
                    <a:gd name="connsiteX117" fmla="*/ 1207643 w 2358897"/>
                    <a:gd name="connsiteY117" fmla="*/ 269748 h 273177"/>
                    <a:gd name="connsiteX118" fmla="*/ 1156208 w 2358897"/>
                    <a:gd name="connsiteY118" fmla="*/ 76581 h 273177"/>
                    <a:gd name="connsiteX119" fmla="*/ 1269619 w 2358897"/>
                    <a:gd name="connsiteY119" fmla="*/ 3048 h 273177"/>
                    <a:gd name="connsiteX120" fmla="*/ 1399159 w 2358897"/>
                    <a:gd name="connsiteY120" fmla="*/ 3048 h 273177"/>
                    <a:gd name="connsiteX121" fmla="*/ 1399159 w 2358897"/>
                    <a:gd name="connsiteY121" fmla="*/ 41148 h 273177"/>
                    <a:gd name="connsiteX122" fmla="*/ 1355344 w 2358897"/>
                    <a:gd name="connsiteY122" fmla="*/ 41148 h 273177"/>
                    <a:gd name="connsiteX123" fmla="*/ 1355344 w 2358897"/>
                    <a:gd name="connsiteY123" fmla="*/ 269748 h 273177"/>
                    <a:gd name="connsiteX124" fmla="*/ 1313434 w 2358897"/>
                    <a:gd name="connsiteY124" fmla="*/ 269748 h 273177"/>
                    <a:gd name="connsiteX125" fmla="*/ 1313434 w 2358897"/>
                    <a:gd name="connsiteY125" fmla="*/ 41148 h 273177"/>
                    <a:gd name="connsiteX126" fmla="*/ 1269619 w 2358897"/>
                    <a:gd name="connsiteY126" fmla="*/ 41148 h 273177"/>
                    <a:gd name="connsiteX127" fmla="*/ 1269619 w 2358897"/>
                    <a:gd name="connsiteY127" fmla="*/ 3048 h 273177"/>
                    <a:gd name="connsiteX128" fmla="*/ 1460246 w 2358897"/>
                    <a:gd name="connsiteY128" fmla="*/ 115443 h 273177"/>
                    <a:gd name="connsiteX129" fmla="*/ 1517777 w 2358897"/>
                    <a:gd name="connsiteY129" fmla="*/ 115443 h 273177"/>
                    <a:gd name="connsiteX130" fmla="*/ 1517777 w 2358897"/>
                    <a:gd name="connsiteY130" fmla="*/ 153543 h 273177"/>
                    <a:gd name="connsiteX131" fmla="*/ 1460246 w 2358897"/>
                    <a:gd name="connsiteY131" fmla="*/ 153543 h 273177"/>
                    <a:gd name="connsiteX132" fmla="*/ 1460246 w 2358897"/>
                    <a:gd name="connsiteY132" fmla="*/ 231648 h 273177"/>
                    <a:gd name="connsiteX133" fmla="*/ 1532636 w 2358897"/>
                    <a:gd name="connsiteY133" fmla="*/ 231648 h 273177"/>
                    <a:gd name="connsiteX134" fmla="*/ 1532636 w 2358897"/>
                    <a:gd name="connsiteY134" fmla="*/ 269748 h 273177"/>
                    <a:gd name="connsiteX135" fmla="*/ 1418336 w 2358897"/>
                    <a:gd name="connsiteY135" fmla="*/ 269748 h 273177"/>
                    <a:gd name="connsiteX136" fmla="*/ 1418336 w 2358897"/>
                    <a:gd name="connsiteY136" fmla="*/ 3048 h 273177"/>
                    <a:gd name="connsiteX137" fmla="*/ 1532636 w 2358897"/>
                    <a:gd name="connsiteY137" fmla="*/ 3048 h 273177"/>
                    <a:gd name="connsiteX138" fmla="*/ 1532636 w 2358897"/>
                    <a:gd name="connsiteY138" fmla="*/ 41148 h 273177"/>
                    <a:gd name="connsiteX139" fmla="*/ 1460246 w 2358897"/>
                    <a:gd name="connsiteY139" fmla="*/ 41148 h 273177"/>
                    <a:gd name="connsiteX140" fmla="*/ 1460246 w 2358897"/>
                    <a:gd name="connsiteY140" fmla="*/ 115443 h 273177"/>
                    <a:gd name="connsiteX141" fmla="*/ 1642999 w 2358897"/>
                    <a:gd name="connsiteY141" fmla="*/ 269748 h 273177"/>
                    <a:gd name="connsiteX142" fmla="*/ 1639189 w 2358897"/>
                    <a:gd name="connsiteY142" fmla="*/ 236982 h 273177"/>
                    <a:gd name="connsiteX143" fmla="*/ 1639189 w 2358897"/>
                    <a:gd name="connsiteY143" fmla="*/ 195072 h 273177"/>
                    <a:gd name="connsiteX144" fmla="*/ 1611757 w 2358897"/>
                    <a:gd name="connsiteY144" fmla="*/ 161163 h 273177"/>
                    <a:gd name="connsiteX145" fmla="*/ 1597279 w 2358897"/>
                    <a:gd name="connsiteY145" fmla="*/ 161163 h 273177"/>
                    <a:gd name="connsiteX146" fmla="*/ 1597279 w 2358897"/>
                    <a:gd name="connsiteY146" fmla="*/ 269748 h 273177"/>
                    <a:gd name="connsiteX147" fmla="*/ 1555369 w 2358897"/>
                    <a:gd name="connsiteY147" fmla="*/ 269748 h 273177"/>
                    <a:gd name="connsiteX148" fmla="*/ 1555369 w 2358897"/>
                    <a:gd name="connsiteY148" fmla="*/ 3048 h 273177"/>
                    <a:gd name="connsiteX149" fmla="*/ 1618615 w 2358897"/>
                    <a:gd name="connsiteY149" fmla="*/ 3048 h 273177"/>
                    <a:gd name="connsiteX150" fmla="*/ 1680718 w 2358897"/>
                    <a:gd name="connsiteY150" fmla="*/ 64389 h 273177"/>
                    <a:gd name="connsiteX151" fmla="*/ 1680718 w 2358897"/>
                    <a:gd name="connsiteY151" fmla="*/ 85344 h 273177"/>
                    <a:gd name="connsiteX152" fmla="*/ 1653286 w 2358897"/>
                    <a:gd name="connsiteY152" fmla="*/ 139065 h 273177"/>
                    <a:gd name="connsiteX153" fmla="*/ 1653286 w 2358897"/>
                    <a:gd name="connsiteY153" fmla="*/ 139827 h 273177"/>
                    <a:gd name="connsiteX154" fmla="*/ 1681099 w 2358897"/>
                    <a:gd name="connsiteY154" fmla="*/ 196215 h 273177"/>
                    <a:gd name="connsiteX155" fmla="*/ 1681099 w 2358897"/>
                    <a:gd name="connsiteY155" fmla="*/ 237363 h 273177"/>
                    <a:gd name="connsiteX156" fmla="*/ 1685671 w 2358897"/>
                    <a:gd name="connsiteY156" fmla="*/ 269748 h 273177"/>
                    <a:gd name="connsiteX157" fmla="*/ 1642999 w 2358897"/>
                    <a:gd name="connsiteY157" fmla="*/ 269748 h 273177"/>
                    <a:gd name="connsiteX158" fmla="*/ 1597279 w 2358897"/>
                    <a:gd name="connsiteY158" fmla="*/ 41148 h 273177"/>
                    <a:gd name="connsiteX159" fmla="*/ 1597279 w 2358897"/>
                    <a:gd name="connsiteY159" fmla="*/ 123063 h 273177"/>
                    <a:gd name="connsiteX160" fmla="*/ 1613662 w 2358897"/>
                    <a:gd name="connsiteY160" fmla="*/ 123063 h 273177"/>
                    <a:gd name="connsiteX161" fmla="*/ 1638808 w 2358897"/>
                    <a:gd name="connsiteY161" fmla="*/ 94869 h 273177"/>
                    <a:gd name="connsiteX162" fmla="*/ 1638808 w 2358897"/>
                    <a:gd name="connsiteY162" fmla="*/ 68580 h 273177"/>
                    <a:gd name="connsiteX163" fmla="*/ 1617472 w 2358897"/>
                    <a:gd name="connsiteY163" fmla="*/ 41148 h 273177"/>
                    <a:gd name="connsiteX164" fmla="*/ 1597279 w 2358897"/>
                    <a:gd name="connsiteY164" fmla="*/ 41148 h 273177"/>
                    <a:gd name="connsiteX165" fmla="*/ 1745361 w 2358897"/>
                    <a:gd name="connsiteY165" fmla="*/ 76581 h 273177"/>
                    <a:gd name="connsiteX166" fmla="*/ 1744599 w 2358897"/>
                    <a:gd name="connsiteY166" fmla="*/ 76581 h 273177"/>
                    <a:gd name="connsiteX167" fmla="*/ 1744599 w 2358897"/>
                    <a:gd name="connsiteY167" fmla="*/ 269748 h 273177"/>
                    <a:gd name="connsiteX168" fmla="*/ 1706880 w 2358897"/>
                    <a:gd name="connsiteY168" fmla="*/ 269748 h 273177"/>
                    <a:gd name="connsiteX169" fmla="*/ 1706880 w 2358897"/>
                    <a:gd name="connsiteY169" fmla="*/ 3048 h 273177"/>
                    <a:gd name="connsiteX170" fmla="*/ 1759458 w 2358897"/>
                    <a:gd name="connsiteY170" fmla="*/ 3048 h 273177"/>
                    <a:gd name="connsiteX171" fmla="*/ 1801749 w 2358897"/>
                    <a:gd name="connsiteY171" fmla="*/ 162687 h 273177"/>
                    <a:gd name="connsiteX172" fmla="*/ 1802511 w 2358897"/>
                    <a:gd name="connsiteY172" fmla="*/ 162687 h 273177"/>
                    <a:gd name="connsiteX173" fmla="*/ 1802511 w 2358897"/>
                    <a:gd name="connsiteY173" fmla="*/ 3048 h 273177"/>
                    <a:gd name="connsiteX174" fmla="*/ 1839849 w 2358897"/>
                    <a:gd name="connsiteY174" fmla="*/ 3048 h 273177"/>
                    <a:gd name="connsiteX175" fmla="*/ 1839849 w 2358897"/>
                    <a:gd name="connsiteY175" fmla="*/ 269748 h 273177"/>
                    <a:gd name="connsiteX176" fmla="*/ 1796796 w 2358897"/>
                    <a:gd name="connsiteY176" fmla="*/ 269748 h 273177"/>
                    <a:gd name="connsiteX177" fmla="*/ 1745361 w 2358897"/>
                    <a:gd name="connsiteY177" fmla="*/ 76581 h 273177"/>
                    <a:gd name="connsiteX178" fmla="*/ 1924431 w 2358897"/>
                    <a:gd name="connsiteY178" fmla="*/ 0 h 273177"/>
                    <a:gd name="connsiteX179" fmla="*/ 1986153 w 2358897"/>
                    <a:gd name="connsiteY179" fmla="*/ 67056 h 273177"/>
                    <a:gd name="connsiteX180" fmla="*/ 1986153 w 2358897"/>
                    <a:gd name="connsiteY180" fmla="*/ 75438 h 273177"/>
                    <a:gd name="connsiteX181" fmla="*/ 1946529 w 2358897"/>
                    <a:gd name="connsiteY181" fmla="*/ 75438 h 273177"/>
                    <a:gd name="connsiteX182" fmla="*/ 1946529 w 2358897"/>
                    <a:gd name="connsiteY182" fmla="*/ 64389 h 273177"/>
                    <a:gd name="connsiteX183" fmla="*/ 1925574 w 2358897"/>
                    <a:gd name="connsiteY183" fmla="*/ 38100 h 273177"/>
                    <a:gd name="connsiteX184" fmla="*/ 1904619 w 2358897"/>
                    <a:gd name="connsiteY184" fmla="*/ 64389 h 273177"/>
                    <a:gd name="connsiteX185" fmla="*/ 1940433 w 2358897"/>
                    <a:gd name="connsiteY185" fmla="*/ 122301 h 273177"/>
                    <a:gd name="connsiteX186" fmla="*/ 1986534 w 2358897"/>
                    <a:gd name="connsiteY186" fmla="*/ 205740 h 273177"/>
                    <a:gd name="connsiteX187" fmla="*/ 1924050 w 2358897"/>
                    <a:gd name="connsiteY187" fmla="*/ 272796 h 273177"/>
                    <a:gd name="connsiteX188" fmla="*/ 1861566 w 2358897"/>
                    <a:gd name="connsiteY188" fmla="*/ 205740 h 273177"/>
                    <a:gd name="connsiteX189" fmla="*/ 1861566 w 2358897"/>
                    <a:gd name="connsiteY189" fmla="*/ 189357 h 273177"/>
                    <a:gd name="connsiteX190" fmla="*/ 1901190 w 2358897"/>
                    <a:gd name="connsiteY190" fmla="*/ 189357 h 273177"/>
                    <a:gd name="connsiteX191" fmla="*/ 1901190 w 2358897"/>
                    <a:gd name="connsiteY191" fmla="*/ 208407 h 273177"/>
                    <a:gd name="connsiteX192" fmla="*/ 1922907 w 2358897"/>
                    <a:gd name="connsiteY192" fmla="*/ 234315 h 273177"/>
                    <a:gd name="connsiteX193" fmla="*/ 1944624 w 2358897"/>
                    <a:gd name="connsiteY193" fmla="*/ 208407 h 273177"/>
                    <a:gd name="connsiteX194" fmla="*/ 1908810 w 2358897"/>
                    <a:gd name="connsiteY194" fmla="*/ 150495 h 273177"/>
                    <a:gd name="connsiteX195" fmla="*/ 1862709 w 2358897"/>
                    <a:gd name="connsiteY195" fmla="*/ 67056 h 273177"/>
                    <a:gd name="connsiteX196" fmla="*/ 1924431 w 2358897"/>
                    <a:gd name="connsiteY196" fmla="*/ 0 h 273177"/>
                    <a:gd name="connsiteX197" fmla="*/ 2050288 w 2358897"/>
                    <a:gd name="connsiteY197" fmla="*/ 269748 h 273177"/>
                    <a:gd name="connsiteX198" fmla="*/ 2008378 w 2358897"/>
                    <a:gd name="connsiteY198" fmla="*/ 269748 h 273177"/>
                    <a:gd name="connsiteX199" fmla="*/ 2008378 w 2358897"/>
                    <a:gd name="connsiteY199" fmla="*/ 3048 h 273177"/>
                    <a:gd name="connsiteX200" fmla="*/ 2050288 w 2358897"/>
                    <a:gd name="connsiteY200" fmla="*/ 3048 h 273177"/>
                    <a:gd name="connsiteX201" fmla="*/ 2050288 w 2358897"/>
                    <a:gd name="connsiteY201" fmla="*/ 117348 h 273177"/>
                    <a:gd name="connsiteX202" fmla="*/ 2097913 w 2358897"/>
                    <a:gd name="connsiteY202" fmla="*/ 117348 h 273177"/>
                    <a:gd name="connsiteX203" fmla="*/ 2097913 w 2358897"/>
                    <a:gd name="connsiteY203" fmla="*/ 3048 h 273177"/>
                    <a:gd name="connsiteX204" fmla="*/ 2140585 w 2358897"/>
                    <a:gd name="connsiteY204" fmla="*/ 3048 h 273177"/>
                    <a:gd name="connsiteX205" fmla="*/ 2140585 w 2358897"/>
                    <a:gd name="connsiteY205" fmla="*/ 269748 h 273177"/>
                    <a:gd name="connsiteX206" fmla="*/ 2097913 w 2358897"/>
                    <a:gd name="connsiteY206" fmla="*/ 269748 h 273177"/>
                    <a:gd name="connsiteX207" fmla="*/ 2097913 w 2358897"/>
                    <a:gd name="connsiteY207" fmla="*/ 155448 h 273177"/>
                    <a:gd name="connsiteX208" fmla="*/ 2050288 w 2358897"/>
                    <a:gd name="connsiteY208" fmla="*/ 155448 h 273177"/>
                    <a:gd name="connsiteX209" fmla="*/ 2050288 w 2358897"/>
                    <a:gd name="connsiteY209" fmla="*/ 269748 h 273177"/>
                    <a:gd name="connsiteX210" fmla="*/ 2166747 w 2358897"/>
                    <a:gd name="connsiteY210" fmla="*/ 3048 h 273177"/>
                    <a:gd name="connsiteX211" fmla="*/ 2208657 w 2358897"/>
                    <a:gd name="connsiteY211" fmla="*/ 3048 h 273177"/>
                    <a:gd name="connsiteX212" fmla="*/ 2208657 w 2358897"/>
                    <a:gd name="connsiteY212" fmla="*/ 269748 h 273177"/>
                    <a:gd name="connsiteX213" fmla="*/ 2166747 w 2358897"/>
                    <a:gd name="connsiteY213" fmla="*/ 269748 h 273177"/>
                    <a:gd name="connsiteX214" fmla="*/ 2166747 w 2358897"/>
                    <a:gd name="connsiteY214" fmla="*/ 3048 h 273177"/>
                    <a:gd name="connsiteX215" fmla="*/ 2358898 w 2358897"/>
                    <a:gd name="connsiteY215" fmla="*/ 68961 h 273177"/>
                    <a:gd name="connsiteX216" fmla="*/ 2358898 w 2358897"/>
                    <a:gd name="connsiteY216" fmla="*/ 103632 h 273177"/>
                    <a:gd name="connsiteX217" fmla="*/ 2296414 w 2358897"/>
                    <a:gd name="connsiteY217" fmla="*/ 169545 h 273177"/>
                    <a:gd name="connsiteX218" fmla="*/ 2276602 w 2358897"/>
                    <a:gd name="connsiteY218" fmla="*/ 169545 h 273177"/>
                    <a:gd name="connsiteX219" fmla="*/ 2276602 w 2358897"/>
                    <a:gd name="connsiteY219" fmla="*/ 269748 h 273177"/>
                    <a:gd name="connsiteX220" fmla="*/ 2234692 w 2358897"/>
                    <a:gd name="connsiteY220" fmla="*/ 269748 h 273177"/>
                    <a:gd name="connsiteX221" fmla="*/ 2234692 w 2358897"/>
                    <a:gd name="connsiteY221" fmla="*/ 3048 h 273177"/>
                    <a:gd name="connsiteX222" fmla="*/ 2296414 w 2358897"/>
                    <a:gd name="connsiteY222" fmla="*/ 3048 h 273177"/>
                    <a:gd name="connsiteX223" fmla="*/ 2358898 w 2358897"/>
                    <a:gd name="connsiteY223" fmla="*/ 68961 h 273177"/>
                    <a:gd name="connsiteX224" fmla="*/ 2276602 w 2358897"/>
                    <a:gd name="connsiteY224" fmla="*/ 41148 h 273177"/>
                    <a:gd name="connsiteX225" fmla="*/ 2276602 w 2358897"/>
                    <a:gd name="connsiteY225" fmla="*/ 131445 h 273177"/>
                    <a:gd name="connsiteX226" fmla="*/ 2296414 w 2358897"/>
                    <a:gd name="connsiteY226" fmla="*/ 131445 h 273177"/>
                    <a:gd name="connsiteX227" fmla="*/ 2316988 w 2358897"/>
                    <a:gd name="connsiteY227" fmla="*/ 106299 h 273177"/>
                    <a:gd name="connsiteX228" fmla="*/ 2316988 w 2358897"/>
                    <a:gd name="connsiteY228" fmla="*/ 66294 h 273177"/>
                    <a:gd name="connsiteX229" fmla="*/ 2296414 w 2358897"/>
                    <a:gd name="connsiteY229" fmla="*/ 41148 h 273177"/>
                    <a:gd name="connsiteX230" fmla="*/ 2276602 w 2358897"/>
                    <a:gd name="connsiteY230" fmla="*/ 41148 h 27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Lst>
                  <a:rect l="l" t="t" r="r" b="b"/>
                  <a:pathLst>
                    <a:path w="2358897" h="273177">
                      <a:moveTo>
                        <a:pt x="62865" y="0"/>
                      </a:moveTo>
                      <a:cubicBezTo>
                        <a:pt x="103632" y="0"/>
                        <a:pt x="124587" y="24384"/>
                        <a:pt x="124587" y="67056"/>
                      </a:cubicBezTo>
                      <a:lnTo>
                        <a:pt x="124587" y="75438"/>
                      </a:lnTo>
                      <a:lnTo>
                        <a:pt x="84963" y="75438"/>
                      </a:lnTo>
                      <a:lnTo>
                        <a:pt x="84963" y="64389"/>
                      </a:lnTo>
                      <a:cubicBezTo>
                        <a:pt x="84963" y="45339"/>
                        <a:pt x="77343" y="38100"/>
                        <a:pt x="64008" y="38100"/>
                      </a:cubicBezTo>
                      <a:cubicBezTo>
                        <a:pt x="50673" y="38100"/>
                        <a:pt x="43053" y="45339"/>
                        <a:pt x="43053" y="64389"/>
                      </a:cubicBezTo>
                      <a:cubicBezTo>
                        <a:pt x="43053" y="83439"/>
                        <a:pt x="51435" y="98298"/>
                        <a:pt x="78867" y="122301"/>
                      </a:cubicBezTo>
                      <a:cubicBezTo>
                        <a:pt x="113919" y="153162"/>
                        <a:pt x="124968" y="175260"/>
                        <a:pt x="124968" y="205740"/>
                      </a:cubicBezTo>
                      <a:cubicBezTo>
                        <a:pt x="124968" y="248412"/>
                        <a:pt x="103632" y="272796"/>
                        <a:pt x="62484" y="272796"/>
                      </a:cubicBezTo>
                      <a:cubicBezTo>
                        <a:pt x="21336" y="272796"/>
                        <a:pt x="0" y="248412"/>
                        <a:pt x="0" y="205740"/>
                      </a:cubicBezTo>
                      <a:lnTo>
                        <a:pt x="0" y="189357"/>
                      </a:lnTo>
                      <a:lnTo>
                        <a:pt x="39624" y="189357"/>
                      </a:lnTo>
                      <a:lnTo>
                        <a:pt x="39624" y="208407"/>
                      </a:lnTo>
                      <a:cubicBezTo>
                        <a:pt x="39624" y="227457"/>
                        <a:pt x="48006" y="234315"/>
                        <a:pt x="61341" y="234315"/>
                      </a:cubicBezTo>
                      <a:cubicBezTo>
                        <a:pt x="74676" y="234315"/>
                        <a:pt x="83058" y="227457"/>
                        <a:pt x="83058" y="208407"/>
                      </a:cubicBezTo>
                      <a:cubicBezTo>
                        <a:pt x="83058" y="189357"/>
                        <a:pt x="74676" y="174498"/>
                        <a:pt x="47244" y="150495"/>
                      </a:cubicBezTo>
                      <a:cubicBezTo>
                        <a:pt x="12192" y="119634"/>
                        <a:pt x="1143" y="97536"/>
                        <a:pt x="1143" y="67056"/>
                      </a:cubicBezTo>
                      <a:cubicBezTo>
                        <a:pt x="1143" y="24384"/>
                        <a:pt x="22098" y="0"/>
                        <a:pt x="62865" y="0"/>
                      </a:cubicBezTo>
                      <a:close/>
                      <a:moveTo>
                        <a:pt x="187833" y="3048"/>
                      </a:moveTo>
                      <a:lnTo>
                        <a:pt x="187833" y="208788"/>
                      </a:lnTo>
                      <a:cubicBezTo>
                        <a:pt x="187833" y="227838"/>
                        <a:pt x="196215" y="234696"/>
                        <a:pt x="209550" y="234696"/>
                      </a:cubicBezTo>
                      <a:cubicBezTo>
                        <a:pt x="222885" y="234696"/>
                        <a:pt x="231267" y="227838"/>
                        <a:pt x="231267" y="208788"/>
                      </a:cubicBezTo>
                      <a:lnTo>
                        <a:pt x="231267" y="3048"/>
                      </a:lnTo>
                      <a:lnTo>
                        <a:pt x="270891" y="3048"/>
                      </a:lnTo>
                      <a:lnTo>
                        <a:pt x="270891" y="206121"/>
                      </a:lnTo>
                      <a:cubicBezTo>
                        <a:pt x="270891" y="248793"/>
                        <a:pt x="249555" y="273177"/>
                        <a:pt x="208407" y="273177"/>
                      </a:cubicBezTo>
                      <a:cubicBezTo>
                        <a:pt x="167259" y="273177"/>
                        <a:pt x="145923" y="248793"/>
                        <a:pt x="145923" y="206121"/>
                      </a:cubicBezTo>
                      <a:lnTo>
                        <a:pt x="145923" y="3048"/>
                      </a:lnTo>
                      <a:lnTo>
                        <a:pt x="187833" y="3048"/>
                      </a:lnTo>
                      <a:close/>
                      <a:moveTo>
                        <a:pt x="384683" y="192405"/>
                      </a:moveTo>
                      <a:lnTo>
                        <a:pt x="385445" y="192405"/>
                      </a:lnTo>
                      <a:lnTo>
                        <a:pt x="413639" y="3048"/>
                      </a:lnTo>
                      <a:lnTo>
                        <a:pt x="471932" y="3048"/>
                      </a:lnTo>
                      <a:lnTo>
                        <a:pt x="471932" y="269748"/>
                      </a:lnTo>
                      <a:lnTo>
                        <a:pt x="432308" y="269748"/>
                      </a:lnTo>
                      <a:lnTo>
                        <a:pt x="432308" y="78486"/>
                      </a:lnTo>
                      <a:lnTo>
                        <a:pt x="431546" y="78486"/>
                      </a:lnTo>
                      <a:lnTo>
                        <a:pt x="403352" y="269748"/>
                      </a:lnTo>
                      <a:lnTo>
                        <a:pt x="363728" y="269748"/>
                      </a:lnTo>
                      <a:lnTo>
                        <a:pt x="333248" y="81153"/>
                      </a:lnTo>
                      <a:lnTo>
                        <a:pt x="332486" y="81153"/>
                      </a:lnTo>
                      <a:lnTo>
                        <a:pt x="332486" y="269748"/>
                      </a:lnTo>
                      <a:lnTo>
                        <a:pt x="295910" y="269748"/>
                      </a:lnTo>
                      <a:lnTo>
                        <a:pt x="295910" y="3048"/>
                      </a:lnTo>
                      <a:lnTo>
                        <a:pt x="354203" y="3048"/>
                      </a:lnTo>
                      <a:lnTo>
                        <a:pt x="384683" y="192405"/>
                      </a:lnTo>
                      <a:close/>
                      <a:moveTo>
                        <a:pt x="586994" y="192405"/>
                      </a:moveTo>
                      <a:lnTo>
                        <a:pt x="587756" y="192405"/>
                      </a:lnTo>
                      <a:lnTo>
                        <a:pt x="615950" y="3048"/>
                      </a:lnTo>
                      <a:lnTo>
                        <a:pt x="674243" y="3048"/>
                      </a:lnTo>
                      <a:lnTo>
                        <a:pt x="674243" y="269748"/>
                      </a:lnTo>
                      <a:lnTo>
                        <a:pt x="634619" y="269748"/>
                      </a:lnTo>
                      <a:lnTo>
                        <a:pt x="634619" y="78486"/>
                      </a:lnTo>
                      <a:lnTo>
                        <a:pt x="633857" y="78486"/>
                      </a:lnTo>
                      <a:lnTo>
                        <a:pt x="605663" y="269748"/>
                      </a:lnTo>
                      <a:lnTo>
                        <a:pt x="566039" y="269748"/>
                      </a:lnTo>
                      <a:lnTo>
                        <a:pt x="535559" y="81153"/>
                      </a:lnTo>
                      <a:lnTo>
                        <a:pt x="534797" y="81153"/>
                      </a:lnTo>
                      <a:lnTo>
                        <a:pt x="534797" y="269748"/>
                      </a:lnTo>
                      <a:lnTo>
                        <a:pt x="498221" y="269748"/>
                      </a:lnTo>
                      <a:lnTo>
                        <a:pt x="498221" y="3048"/>
                      </a:lnTo>
                      <a:lnTo>
                        <a:pt x="556514" y="3048"/>
                      </a:lnTo>
                      <a:lnTo>
                        <a:pt x="586994" y="192405"/>
                      </a:lnTo>
                      <a:close/>
                      <a:moveTo>
                        <a:pt x="742569" y="115443"/>
                      </a:moveTo>
                      <a:lnTo>
                        <a:pt x="800100" y="115443"/>
                      </a:lnTo>
                      <a:lnTo>
                        <a:pt x="800100" y="153543"/>
                      </a:lnTo>
                      <a:lnTo>
                        <a:pt x="742569" y="153543"/>
                      </a:lnTo>
                      <a:lnTo>
                        <a:pt x="742569" y="231648"/>
                      </a:lnTo>
                      <a:lnTo>
                        <a:pt x="814959" y="231648"/>
                      </a:lnTo>
                      <a:lnTo>
                        <a:pt x="814959" y="269748"/>
                      </a:lnTo>
                      <a:lnTo>
                        <a:pt x="700659" y="269748"/>
                      </a:lnTo>
                      <a:lnTo>
                        <a:pt x="700659" y="3048"/>
                      </a:lnTo>
                      <a:lnTo>
                        <a:pt x="814959" y="3048"/>
                      </a:lnTo>
                      <a:lnTo>
                        <a:pt x="814959" y="41148"/>
                      </a:lnTo>
                      <a:lnTo>
                        <a:pt x="742569" y="41148"/>
                      </a:lnTo>
                      <a:lnTo>
                        <a:pt x="742569" y="115443"/>
                      </a:lnTo>
                      <a:close/>
                      <a:moveTo>
                        <a:pt x="925449" y="269748"/>
                      </a:moveTo>
                      <a:cubicBezTo>
                        <a:pt x="923163" y="262890"/>
                        <a:pt x="921639" y="258699"/>
                        <a:pt x="921639" y="236982"/>
                      </a:cubicBezTo>
                      <a:lnTo>
                        <a:pt x="921639" y="195072"/>
                      </a:lnTo>
                      <a:cubicBezTo>
                        <a:pt x="921639" y="170307"/>
                        <a:pt x="913257" y="161163"/>
                        <a:pt x="894207" y="161163"/>
                      </a:cubicBezTo>
                      <a:lnTo>
                        <a:pt x="879729" y="161163"/>
                      </a:lnTo>
                      <a:lnTo>
                        <a:pt x="879729" y="269748"/>
                      </a:lnTo>
                      <a:lnTo>
                        <a:pt x="837819" y="269748"/>
                      </a:lnTo>
                      <a:lnTo>
                        <a:pt x="837819" y="3048"/>
                      </a:lnTo>
                      <a:lnTo>
                        <a:pt x="901065" y="3048"/>
                      </a:lnTo>
                      <a:cubicBezTo>
                        <a:pt x="944499" y="3048"/>
                        <a:pt x="963168" y="23241"/>
                        <a:pt x="963168" y="64389"/>
                      </a:cubicBezTo>
                      <a:lnTo>
                        <a:pt x="963168" y="85344"/>
                      </a:lnTo>
                      <a:cubicBezTo>
                        <a:pt x="963168" y="112776"/>
                        <a:pt x="954405" y="130302"/>
                        <a:pt x="935736" y="139065"/>
                      </a:cubicBezTo>
                      <a:lnTo>
                        <a:pt x="935736" y="139827"/>
                      </a:lnTo>
                      <a:cubicBezTo>
                        <a:pt x="956691" y="148590"/>
                        <a:pt x="963549" y="168402"/>
                        <a:pt x="963549" y="196215"/>
                      </a:cubicBezTo>
                      <a:lnTo>
                        <a:pt x="963549" y="237363"/>
                      </a:lnTo>
                      <a:cubicBezTo>
                        <a:pt x="963549" y="250317"/>
                        <a:pt x="963930" y="259842"/>
                        <a:pt x="968121" y="269748"/>
                      </a:cubicBezTo>
                      <a:lnTo>
                        <a:pt x="925449" y="269748"/>
                      </a:lnTo>
                      <a:close/>
                      <a:moveTo>
                        <a:pt x="879729" y="41148"/>
                      </a:moveTo>
                      <a:lnTo>
                        <a:pt x="879729" y="123063"/>
                      </a:lnTo>
                      <a:lnTo>
                        <a:pt x="896112" y="123063"/>
                      </a:lnTo>
                      <a:cubicBezTo>
                        <a:pt x="911733" y="123063"/>
                        <a:pt x="921258" y="116205"/>
                        <a:pt x="921258" y="94869"/>
                      </a:cubicBezTo>
                      <a:lnTo>
                        <a:pt x="921258" y="68580"/>
                      </a:lnTo>
                      <a:cubicBezTo>
                        <a:pt x="921258" y="49530"/>
                        <a:pt x="914781" y="41148"/>
                        <a:pt x="899922" y="41148"/>
                      </a:cubicBezTo>
                      <a:lnTo>
                        <a:pt x="879729" y="41148"/>
                      </a:lnTo>
                      <a:close/>
                      <a:moveTo>
                        <a:pt x="1050036" y="3048"/>
                      </a:moveTo>
                      <a:lnTo>
                        <a:pt x="1091946" y="3048"/>
                      </a:lnTo>
                      <a:lnTo>
                        <a:pt x="1091946" y="269748"/>
                      </a:lnTo>
                      <a:lnTo>
                        <a:pt x="1050036" y="269748"/>
                      </a:lnTo>
                      <a:lnTo>
                        <a:pt x="1050036" y="3048"/>
                      </a:lnTo>
                      <a:close/>
                      <a:moveTo>
                        <a:pt x="1156208" y="76581"/>
                      </a:moveTo>
                      <a:lnTo>
                        <a:pt x="1155446" y="76581"/>
                      </a:lnTo>
                      <a:lnTo>
                        <a:pt x="1155446" y="269748"/>
                      </a:lnTo>
                      <a:lnTo>
                        <a:pt x="1117727" y="269748"/>
                      </a:lnTo>
                      <a:lnTo>
                        <a:pt x="1117727" y="3048"/>
                      </a:lnTo>
                      <a:lnTo>
                        <a:pt x="1170305" y="3048"/>
                      </a:lnTo>
                      <a:lnTo>
                        <a:pt x="1212596" y="162687"/>
                      </a:lnTo>
                      <a:lnTo>
                        <a:pt x="1213358" y="162687"/>
                      </a:lnTo>
                      <a:lnTo>
                        <a:pt x="1213358" y="3048"/>
                      </a:lnTo>
                      <a:lnTo>
                        <a:pt x="1250696" y="3048"/>
                      </a:lnTo>
                      <a:lnTo>
                        <a:pt x="1250696" y="269748"/>
                      </a:lnTo>
                      <a:lnTo>
                        <a:pt x="1207643" y="269748"/>
                      </a:lnTo>
                      <a:lnTo>
                        <a:pt x="1156208" y="76581"/>
                      </a:lnTo>
                      <a:close/>
                      <a:moveTo>
                        <a:pt x="1269619" y="3048"/>
                      </a:moveTo>
                      <a:lnTo>
                        <a:pt x="1399159" y="3048"/>
                      </a:lnTo>
                      <a:lnTo>
                        <a:pt x="1399159" y="41148"/>
                      </a:lnTo>
                      <a:lnTo>
                        <a:pt x="1355344" y="41148"/>
                      </a:lnTo>
                      <a:lnTo>
                        <a:pt x="1355344" y="269748"/>
                      </a:lnTo>
                      <a:lnTo>
                        <a:pt x="1313434" y="269748"/>
                      </a:lnTo>
                      <a:lnTo>
                        <a:pt x="1313434" y="41148"/>
                      </a:lnTo>
                      <a:lnTo>
                        <a:pt x="1269619" y="41148"/>
                      </a:lnTo>
                      <a:lnTo>
                        <a:pt x="1269619" y="3048"/>
                      </a:lnTo>
                      <a:close/>
                      <a:moveTo>
                        <a:pt x="1460246" y="115443"/>
                      </a:moveTo>
                      <a:lnTo>
                        <a:pt x="1517777" y="115443"/>
                      </a:lnTo>
                      <a:lnTo>
                        <a:pt x="1517777" y="153543"/>
                      </a:lnTo>
                      <a:lnTo>
                        <a:pt x="1460246" y="153543"/>
                      </a:lnTo>
                      <a:lnTo>
                        <a:pt x="1460246" y="231648"/>
                      </a:lnTo>
                      <a:lnTo>
                        <a:pt x="1532636" y="231648"/>
                      </a:lnTo>
                      <a:lnTo>
                        <a:pt x="1532636" y="269748"/>
                      </a:lnTo>
                      <a:lnTo>
                        <a:pt x="1418336" y="269748"/>
                      </a:lnTo>
                      <a:lnTo>
                        <a:pt x="1418336" y="3048"/>
                      </a:lnTo>
                      <a:lnTo>
                        <a:pt x="1532636" y="3048"/>
                      </a:lnTo>
                      <a:lnTo>
                        <a:pt x="1532636" y="41148"/>
                      </a:lnTo>
                      <a:lnTo>
                        <a:pt x="1460246" y="41148"/>
                      </a:lnTo>
                      <a:lnTo>
                        <a:pt x="1460246" y="115443"/>
                      </a:lnTo>
                      <a:close/>
                      <a:moveTo>
                        <a:pt x="1642999" y="269748"/>
                      </a:moveTo>
                      <a:cubicBezTo>
                        <a:pt x="1640713" y="262890"/>
                        <a:pt x="1639189" y="258699"/>
                        <a:pt x="1639189" y="236982"/>
                      </a:cubicBezTo>
                      <a:lnTo>
                        <a:pt x="1639189" y="195072"/>
                      </a:lnTo>
                      <a:cubicBezTo>
                        <a:pt x="1639189" y="170307"/>
                        <a:pt x="1630807" y="161163"/>
                        <a:pt x="1611757" y="161163"/>
                      </a:cubicBezTo>
                      <a:lnTo>
                        <a:pt x="1597279" y="161163"/>
                      </a:lnTo>
                      <a:lnTo>
                        <a:pt x="1597279" y="269748"/>
                      </a:lnTo>
                      <a:lnTo>
                        <a:pt x="1555369" y="269748"/>
                      </a:lnTo>
                      <a:lnTo>
                        <a:pt x="1555369" y="3048"/>
                      </a:lnTo>
                      <a:lnTo>
                        <a:pt x="1618615" y="3048"/>
                      </a:lnTo>
                      <a:cubicBezTo>
                        <a:pt x="1662049" y="3048"/>
                        <a:pt x="1680718" y="23241"/>
                        <a:pt x="1680718" y="64389"/>
                      </a:cubicBezTo>
                      <a:lnTo>
                        <a:pt x="1680718" y="85344"/>
                      </a:lnTo>
                      <a:cubicBezTo>
                        <a:pt x="1680718" y="112776"/>
                        <a:pt x="1671955" y="130302"/>
                        <a:pt x="1653286" y="139065"/>
                      </a:cubicBezTo>
                      <a:lnTo>
                        <a:pt x="1653286" y="139827"/>
                      </a:lnTo>
                      <a:cubicBezTo>
                        <a:pt x="1674241" y="148590"/>
                        <a:pt x="1681099" y="168402"/>
                        <a:pt x="1681099" y="196215"/>
                      </a:cubicBezTo>
                      <a:lnTo>
                        <a:pt x="1681099" y="237363"/>
                      </a:lnTo>
                      <a:cubicBezTo>
                        <a:pt x="1681099" y="250317"/>
                        <a:pt x="1681480" y="259842"/>
                        <a:pt x="1685671" y="269748"/>
                      </a:cubicBezTo>
                      <a:lnTo>
                        <a:pt x="1642999" y="269748"/>
                      </a:lnTo>
                      <a:close/>
                      <a:moveTo>
                        <a:pt x="1597279" y="41148"/>
                      </a:moveTo>
                      <a:lnTo>
                        <a:pt x="1597279" y="123063"/>
                      </a:lnTo>
                      <a:lnTo>
                        <a:pt x="1613662" y="123063"/>
                      </a:lnTo>
                      <a:cubicBezTo>
                        <a:pt x="1629283" y="123063"/>
                        <a:pt x="1638808" y="116205"/>
                        <a:pt x="1638808" y="94869"/>
                      </a:cubicBezTo>
                      <a:lnTo>
                        <a:pt x="1638808" y="68580"/>
                      </a:lnTo>
                      <a:cubicBezTo>
                        <a:pt x="1638808" y="49530"/>
                        <a:pt x="1632331" y="41148"/>
                        <a:pt x="1617472" y="41148"/>
                      </a:cubicBezTo>
                      <a:lnTo>
                        <a:pt x="1597279" y="41148"/>
                      </a:lnTo>
                      <a:close/>
                      <a:moveTo>
                        <a:pt x="1745361" y="76581"/>
                      </a:moveTo>
                      <a:lnTo>
                        <a:pt x="1744599" y="76581"/>
                      </a:lnTo>
                      <a:lnTo>
                        <a:pt x="1744599" y="269748"/>
                      </a:lnTo>
                      <a:lnTo>
                        <a:pt x="1706880" y="269748"/>
                      </a:lnTo>
                      <a:lnTo>
                        <a:pt x="1706880" y="3048"/>
                      </a:lnTo>
                      <a:lnTo>
                        <a:pt x="1759458" y="3048"/>
                      </a:lnTo>
                      <a:lnTo>
                        <a:pt x="1801749" y="162687"/>
                      </a:lnTo>
                      <a:lnTo>
                        <a:pt x="1802511" y="162687"/>
                      </a:lnTo>
                      <a:lnTo>
                        <a:pt x="1802511" y="3048"/>
                      </a:lnTo>
                      <a:lnTo>
                        <a:pt x="1839849" y="3048"/>
                      </a:lnTo>
                      <a:lnTo>
                        <a:pt x="1839849" y="269748"/>
                      </a:lnTo>
                      <a:lnTo>
                        <a:pt x="1796796" y="269748"/>
                      </a:lnTo>
                      <a:lnTo>
                        <a:pt x="1745361" y="76581"/>
                      </a:lnTo>
                      <a:close/>
                      <a:moveTo>
                        <a:pt x="1924431" y="0"/>
                      </a:moveTo>
                      <a:cubicBezTo>
                        <a:pt x="1965198" y="0"/>
                        <a:pt x="1986153" y="24384"/>
                        <a:pt x="1986153" y="67056"/>
                      </a:cubicBezTo>
                      <a:lnTo>
                        <a:pt x="1986153" y="75438"/>
                      </a:lnTo>
                      <a:lnTo>
                        <a:pt x="1946529" y="75438"/>
                      </a:lnTo>
                      <a:lnTo>
                        <a:pt x="1946529" y="64389"/>
                      </a:lnTo>
                      <a:cubicBezTo>
                        <a:pt x="1946529" y="45339"/>
                        <a:pt x="1938909" y="38100"/>
                        <a:pt x="1925574" y="38100"/>
                      </a:cubicBezTo>
                      <a:cubicBezTo>
                        <a:pt x="1912239" y="38100"/>
                        <a:pt x="1904619" y="45339"/>
                        <a:pt x="1904619" y="64389"/>
                      </a:cubicBezTo>
                      <a:cubicBezTo>
                        <a:pt x="1904619" y="83439"/>
                        <a:pt x="1913001" y="98298"/>
                        <a:pt x="1940433" y="122301"/>
                      </a:cubicBezTo>
                      <a:cubicBezTo>
                        <a:pt x="1975485" y="153162"/>
                        <a:pt x="1986534" y="175260"/>
                        <a:pt x="1986534" y="205740"/>
                      </a:cubicBezTo>
                      <a:cubicBezTo>
                        <a:pt x="1986534" y="248412"/>
                        <a:pt x="1965198" y="272796"/>
                        <a:pt x="1924050" y="272796"/>
                      </a:cubicBezTo>
                      <a:cubicBezTo>
                        <a:pt x="1882902" y="272796"/>
                        <a:pt x="1861566" y="248412"/>
                        <a:pt x="1861566" y="205740"/>
                      </a:cubicBezTo>
                      <a:lnTo>
                        <a:pt x="1861566" y="189357"/>
                      </a:lnTo>
                      <a:lnTo>
                        <a:pt x="1901190" y="189357"/>
                      </a:lnTo>
                      <a:lnTo>
                        <a:pt x="1901190" y="208407"/>
                      </a:lnTo>
                      <a:cubicBezTo>
                        <a:pt x="1901190" y="227457"/>
                        <a:pt x="1909572" y="234315"/>
                        <a:pt x="1922907" y="234315"/>
                      </a:cubicBezTo>
                      <a:cubicBezTo>
                        <a:pt x="1936242" y="234315"/>
                        <a:pt x="1944624" y="227457"/>
                        <a:pt x="1944624" y="208407"/>
                      </a:cubicBezTo>
                      <a:cubicBezTo>
                        <a:pt x="1944624" y="189357"/>
                        <a:pt x="1936242" y="174498"/>
                        <a:pt x="1908810" y="150495"/>
                      </a:cubicBezTo>
                      <a:cubicBezTo>
                        <a:pt x="1873758" y="119634"/>
                        <a:pt x="1862709" y="97536"/>
                        <a:pt x="1862709" y="67056"/>
                      </a:cubicBezTo>
                      <a:cubicBezTo>
                        <a:pt x="1862709" y="24384"/>
                        <a:pt x="1883664" y="0"/>
                        <a:pt x="1924431" y="0"/>
                      </a:cubicBezTo>
                      <a:close/>
                      <a:moveTo>
                        <a:pt x="2050288" y="269748"/>
                      </a:moveTo>
                      <a:lnTo>
                        <a:pt x="2008378" y="269748"/>
                      </a:lnTo>
                      <a:lnTo>
                        <a:pt x="2008378" y="3048"/>
                      </a:lnTo>
                      <a:lnTo>
                        <a:pt x="2050288" y="3048"/>
                      </a:lnTo>
                      <a:lnTo>
                        <a:pt x="2050288" y="117348"/>
                      </a:lnTo>
                      <a:lnTo>
                        <a:pt x="2097913" y="117348"/>
                      </a:lnTo>
                      <a:lnTo>
                        <a:pt x="2097913" y="3048"/>
                      </a:lnTo>
                      <a:lnTo>
                        <a:pt x="2140585" y="3048"/>
                      </a:lnTo>
                      <a:lnTo>
                        <a:pt x="2140585" y="269748"/>
                      </a:lnTo>
                      <a:lnTo>
                        <a:pt x="2097913" y="269748"/>
                      </a:lnTo>
                      <a:lnTo>
                        <a:pt x="2097913" y="155448"/>
                      </a:lnTo>
                      <a:lnTo>
                        <a:pt x="2050288" y="155448"/>
                      </a:lnTo>
                      <a:lnTo>
                        <a:pt x="2050288" y="269748"/>
                      </a:lnTo>
                      <a:close/>
                      <a:moveTo>
                        <a:pt x="2166747" y="3048"/>
                      </a:moveTo>
                      <a:lnTo>
                        <a:pt x="2208657" y="3048"/>
                      </a:lnTo>
                      <a:lnTo>
                        <a:pt x="2208657" y="269748"/>
                      </a:lnTo>
                      <a:lnTo>
                        <a:pt x="2166747" y="269748"/>
                      </a:lnTo>
                      <a:lnTo>
                        <a:pt x="2166747" y="3048"/>
                      </a:lnTo>
                      <a:close/>
                      <a:moveTo>
                        <a:pt x="2358898" y="68961"/>
                      </a:moveTo>
                      <a:lnTo>
                        <a:pt x="2358898" y="103632"/>
                      </a:lnTo>
                      <a:cubicBezTo>
                        <a:pt x="2358898" y="146304"/>
                        <a:pt x="2338324" y="169545"/>
                        <a:pt x="2296414" y="169545"/>
                      </a:cubicBezTo>
                      <a:lnTo>
                        <a:pt x="2276602" y="169545"/>
                      </a:lnTo>
                      <a:lnTo>
                        <a:pt x="2276602" y="269748"/>
                      </a:lnTo>
                      <a:lnTo>
                        <a:pt x="2234692" y="269748"/>
                      </a:lnTo>
                      <a:lnTo>
                        <a:pt x="2234692" y="3048"/>
                      </a:lnTo>
                      <a:lnTo>
                        <a:pt x="2296414" y="3048"/>
                      </a:lnTo>
                      <a:cubicBezTo>
                        <a:pt x="2338324" y="3048"/>
                        <a:pt x="2358898" y="26289"/>
                        <a:pt x="2358898" y="68961"/>
                      </a:cubicBezTo>
                      <a:close/>
                      <a:moveTo>
                        <a:pt x="2276602" y="41148"/>
                      </a:moveTo>
                      <a:lnTo>
                        <a:pt x="2276602" y="131445"/>
                      </a:lnTo>
                      <a:lnTo>
                        <a:pt x="2296414" y="131445"/>
                      </a:lnTo>
                      <a:cubicBezTo>
                        <a:pt x="2309749" y="131445"/>
                        <a:pt x="2316988" y="125349"/>
                        <a:pt x="2316988" y="106299"/>
                      </a:cubicBezTo>
                      <a:lnTo>
                        <a:pt x="2316988" y="66294"/>
                      </a:lnTo>
                      <a:cubicBezTo>
                        <a:pt x="2316988" y="47244"/>
                        <a:pt x="2309749" y="41148"/>
                        <a:pt x="2296414" y="41148"/>
                      </a:cubicBezTo>
                      <a:lnTo>
                        <a:pt x="2276602" y="41148"/>
                      </a:lnTo>
                      <a:close/>
                    </a:path>
                  </a:pathLst>
                </a:custGeom>
                <a:solidFill>
                  <a:srgbClr val="FFFFFF"/>
                </a:solidFill>
                <a:ln w="12700" cap="flat">
                  <a:noFill/>
                  <a:prstDash val="solid"/>
                  <a:miter/>
                </a:ln>
              </p:spPr>
              <p:txBody>
                <a:bodyPr rtlCol="0" anchor="ctr"/>
                <a:lstStyle/>
                <a:p>
                  <a:endParaRPr lang="en-US"/>
                </a:p>
              </p:txBody>
            </p:sp>
          </p:grpSp>
          <p:grpSp>
            <p:nvGrpSpPr>
              <p:cNvPr id="33" name="Graphic 23">
                <a:extLst>
                  <a:ext uri="{FF2B5EF4-FFF2-40B4-BE49-F238E27FC236}">
                    <a16:creationId xmlns:a16="http://schemas.microsoft.com/office/drawing/2014/main" id="{92403391-1014-3416-F6F6-7B5FB093C394}"/>
                  </a:ext>
                </a:extLst>
              </p:cNvPr>
              <p:cNvGrpSpPr/>
              <p:nvPr/>
            </p:nvGrpSpPr>
            <p:grpSpPr>
              <a:xfrm>
                <a:off x="1447800" y="228600"/>
                <a:ext cx="1524000" cy="914400"/>
                <a:chOff x="1447800" y="228600"/>
                <a:chExt cx="1524000" cy="914400"/>
              </a:xfrm>
            </p:grpSpPr>
            <p:grpSp>
              <p:nvGrpSpPr>
                <p:cNvPr id="34" name="Graphic 23">
                  <a:extLst>
                    <a:ext uri="{FF2B5EF4-FFF2-40B4-BE49-F238E27FC236}">
                      <a16:creationId xmlns:a16="http://schemas.microsoft.com/office/drawing/2014/main" id="{21946000-BAD8-6C01-BAD3-A5B1942C51E6}"/>
                    </a:ext>
                  </a:extLst>
                </p:cNvPr>
                <p:cNvGrpSpPr/>
                <p:nvPr/>
              </p:nvGrpSpPr>
              <p:grpSpPr>
                <a:xfrm>
                  <a:off x="1447800" y="228600"/>
                  <a:ext cx="1524000" cy="914400"/>
                  <a:chOff x="1447800" y="228600"/>
                  <a:chExt cx="1524000" cy="914400"/>
                </a:xfrm>
              </p:grpSpPr>
              <p:sp>
                <p:nvSpPr>
                  <p:cNvPr id="35" name="Freeform: Shape 34">
                    <a:extLst>
                      <a:ext uri="{FF2B5EF4-FFF2-40B4-BE49-F238E27FC236}">
                        <a16:creationId xmlns:a16="http://schemas.microsoft.com/office/drawing/2014/main" id="{A9C57DA3-1BB3-E443-8072-CD40406FE3B7}"/>
                      </a:ext>
                    </a:extLst>
                  </p:cNvPr>
                  <p:cNvSpPr/>
                  <p:nvPr/>
                </p:nvSpPr>
                <p:spPr>
                  <a:xfrm>
                    <a:off x="1447800" y="228600"/>
                    <a:ext cx="1524000" cy="914400"/>
                  </a:xfrm>
                  <a:custGeom>
                    <a:avLst/>
                    <a:gdLst>
                      <a:gd name="connsiteX0" fmla="*/ 0 w 1524000"/>
                      <a:gd name="connsiteY0" fmla="*/ 0 h 914400"/>
                      <a:gd name="connsiteX1" fmla="*/ 1524000 w 1524000"/>
                      <a:gd name="connsiteY1" fmla="*/ 0 h 914400"/>
                      <a:gd name="connsiteX2" fmla="*/ 1524000 w 1524000"/>
                      <a:gd name="connsiteY2" fmla="*/ 914400 h 914400"/>
                      <a:gd name="connsiteX3" fmla="*/ 0 w 15240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1524000" h="914400">
                        <a:moveTo>
                          <a:pt x="0" y="0"/>
                        </a:moveTo>
                        <a:lnTo>
                          <a:pt x="1524000" y="0"/>
                        </a:lnTo>
                        <a:lnTo>
                          <a:pt x="1524000" y="914400"/>
                        </a:lnTo>
                        <a:lnTo>
                          <a:pt x="0" y="914400"/>
                        </a:lnTo>
                        <a:close/>
                      </a:path>
                    </a:pathLst>
                  </a:custGeom>
                  <a:solidFill>
                    <a:srgbClr val="FFFFFF"/>
                  </a:solidFill>
                  <a:ln w="1270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D8D4AF3-51E5-58B0-7D51-CD3235FDF3B3}"/>
                      </a:ext>
                    </a:extLst>
                  </p:cNvPr>
                  <p:cNvSpPr/>
                  <p:nvPr/>
                </p:nvSpPr>
                <p:spPr>
                  <a:xfrm>
                    <a:off x="1539240" y="320040"/>
                    <a:ext cx="711200" cy="731519"/>
                  </a:xfrm>
                  <a:custGeom>
                    <a:avLst/>
                    <a:gdLst>
                      <a:gd name="connsiteX0" fmla="*/ 0 w 711200"/>
                      <a:gd name="connsiteY0" fmla="*/ 0 h 731519"/>
                      <a:gd name="connsiteX1" fmla="*/ 711200 w 711200"/>
                      <a:gd name="connsiteY1" fmla="*/ 0 h 731519"/>
                      <a:gd name="connsiteX2" fmla="*/ 711200 w 711200"/>
                      <a:gd name="connsiteY2" fmla="*/ 731520 h 731519"/>
                      <a:gd name="connsiteX3" fmla="*/ 0 w 711200"/>
                      <a:gd name="connsiteY3" fmla="*/ 731520 h 731519"/>
                    </a:gdLst>
                    <a:ahLst/>
                    <a:cxnLst>
                      <a:cxn ang="0">
                        <a:pos x="connsiteX0" y="connsiteY0"/>
                      </a:cxn>
                      <a:cxn ang="0">
                        <a:pos x="connsiteX1" y="connsiteY1"/>
                      </a:cxn>
                      <a:cxn ang="0">
                        <a:pos x="connsiteX2" y="connsiteY2"/>
                      </a:cxn>
                      <a:cxn ang="0">
                        <a:pos x="connsiteX3" y="connsiteY3"/>
                      </a:cxn>
                    </a:cxnLst>
                    <a:rect l="l" t="t" r="r" b="b"/>
                    <a:pathLst>
                      <a:path w="711200" h="731519">
                        <a:moveTo>
                          <a:pt x="0" y="0"/>
                        </a:moveTo>
                        <a:lnTo>
                          <a:pt x="711200" y="0"/>
                        </a:lnTo>
                        <a:lnTo>
                          <a:pt x="711200" y="731520"/>
                        </a:lnTo>
                        <a:lnTo>
                          <a:pt x="0" y="731520"/>
                        </a:lnTo>
                        <a:close/>
                      </a:path>
                    </a:pathLst>
                  </a:custGeom>
                  <a:solidFill>
                    <a:srgbClr val="75AD42"/>
                  </a:solidFill>
                  <a:ln w="12700"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248CD5CF-1359-9033-11D8-5F7EF9266A63}"/>
                      </a:ext>
                    </a:extLst>
                  </p:cNvPr>
                  <p:cNvSpPr/>
                  <p:nvPr/>
                </p:nvSpPr>
                <p:spPr>
                  <a:xfrm>
                    <a:off x="1984755" y="279400"/>
                    <a:ext cx="936116" cy="812800"/>
                  </a:xfrm>
                  <a:custGeom>
                    <a:avLst/>
                    <a:gdLst>
                      <a:gd name="connsiteX0" fmla="*/ 198882 w 936116"/>
                      <a:gd name="connsiteY0" fmla="*/ 0 h 812800"/>
                      <a:gd name="connsiteX1" fmla="*/ 71120 w 936116"/>
                      <a:gd name="connsiteY1" fmla="*/ 94107 h 812800"/>
                      <a:gd name="connsiteX2" fmla="*/ 20828 w 936116"/>
                      <a:gd name="connsiteY2" fmla="*/ 244983 h 812800"/>
                      <a:gd name="connsiteX3" fmla="*/ 118491 w 936116"/>
                      <a:gd name="connsiteY3" fmla="*/ 447040 h 812800"/>
                      <a:gd name="connsiteX4" fmla="*/ 0 w 936116"/>
                      <a:gd name="connsiteY4" fmla="*/ 447040 h 812800"/>
                      <a:gd name="connsiteX5" fmla="*/ 0 w 936116"/>
                      <a:gd name="connsiteY5" fmla="*/ 528320 h 812800"/>
                      <a:gd name="connsiteX6" fmla="*/ 47752 w 936116"/>
                      <a:gd name="connsiteY6" fmla="*/ 694055 h 812800"/>
                      <a:gd name="connsiteX7" fmla="*/ 185674 w 936116"/>
                      <a:gd name="connsiteY7" fmla="*/ 806704 h 812800"/>
                      <a:gd name="connsiteX8" fmla="*/ 200406 w 936116"/>
                      <a:gd name="connsiteY8" fmla="*/ 812800 h 812800"/>
                      <a:gd name="connsiteX9" fmla="*/ 936117 w 936116"/>
                      <a:gd name="connsiteY9" fmla="*/ 812800 h 812800"/>
                      <a:gd name="connsiteX10" fmla="*/ 936117 w 936116"/>
                      <a:gd name="connsiteY10" fmla="*/ 0 h 812800"/>
                      <a:gd name="connsiteX11" fmla="*/ 198755 w 936116"/>
                      <a:gd name="connsiteY11" fmla="*/ 0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6116" h="812800">
                        <a:moveTo>
                          <a:pt x="198882" y="0"/>
                        </a:moveTo>
                        <a:cubicBezTo>
                          <a:pt x="144907" y="21844"/>
                          <a:pt x="101854" y="53467"/>
                          <a:pt x="71120" y="94107"/>
                        </a:cubicBezTo>
                        <a:cubicBezTo>
                          <a:pt x="37846" y="137795"/>
                          <a:pt x="20828" y="188468"/>
                          <a:pt x="20828" y="244983"/>
                        </a:cubicBezTo>
                        <a:cubicBezTo>
                          <a:pt x="20828" y="301498"/>
                          <a:pt x="39243" y="380619"/>
                          <a:pt x="118491" y="447040"/>
                        </a:cubicBezTo>
                        <a:lnTo>
                          <a:pt x="0" y="447040"/>
                        </a:lnTo>
                        <a:lnTo>
                          <a:pt x="0" y="528320"/>
                        </a:lnTo>
                        <a:cubicBezTo>
                          <a:pt x="0" y="590042"/>
                          <a:pt x="16129" y="645795"/>
                          <a:pt x="47752" y="694055"/>
                        </a:cubicBezTo>
                        <a:cubicBezTo>
                          <a:pt x="79375" y="742188"/>
                          <a:pt x="125730" y="780034"/>
                          <a:pt x="185674" y="806704"/>
                        </a:cubicBezTo>
                        <a:cubicBezTo>
                          <a:pt x="190500" y="808863"/>
                          <a:pt x="195453" y="810895"/>
                          <a:pt x="200406" y="812800"/>
                        </a:cubicBezTo>
                        <a:lnTo>
                          <a:pt x="936117" y="812800"/>
                        </a:lnTo>
                        <a:cubicBezTo>
                          <a:pt x="936117" y="812800"/>
                          <a:pt x="936117" y="0"/>
                          <a:pt x="936117" y="0"/>
                        </a:cubicBezTo>
                        <a:lnTo>
                          <a:pt x="198755" y="0"/>
                        </a:lnTo>
                        <a:close/>
                      </a:path>
                    </a:pathLst>
                  </a:custGeom>
                  <a:solidFill>
                    <a:srgbClr val="FFFFFF"/>
                  </a:solidFill>
                  <a:ln w="12700" cap="flat">
                    <a:noFill/>
                    <a:prstDash val="solid"/>
                    <a:miter/>
                  </a:ln>
                </p:spPr>
                <p:txBody>
                  <a:bodyPr rtlCol="0" anchor="ctr"/>
                  <a:lstStyle/>
                  <a:p>
                    <a:endParaRPr lang="en-US"/>
                  </a:p>
                </p:txBody>
              </p:sp>
            </p:grpSp>
            <p:sp>
              <p:nvSpPr>
                <p:cNvPr id="38" name="Freeform: Shape 37">
                  <a:extLst>
                    <a:ext uri="{FF2B5EF4-FFF2-40B4-BE49-F238E27FC236}">
                      <a16:creationId xmlns:a16="http://schemas.microsoft.com/office/drawing/2014/main" id="{4930016E-1BAB-4D27-8774-68838FAE49FD}"/>
                    </a:ext>
                  </a:extLst>
                </p:cNvPr>
                <p:cNvSpPr/>
                <p:nvPr/>
              </p:nvSpPr>
              <p:spPr>
                <a:xfrm>
                  <a:off x="2050795" y="330327"/>
                  <a:ext cx="808990" cy="711200"/>
                </a:xfrm>
                <a:custGeom>
                  <a:avLst/>
                  <a:gdLst>
                    <a:gd name="connsiteX0" fmla="*/ 378841 w 808990"/>
                    <a:gd name="connsiteY0" fmla="*/ 517652 h 711200"/>
                    <a:gd name="connsiteX1" fmla="*/ 352933 w 808990"/>
                    <a:gd name="connsiteY1" fmla="*/ 460629 h 711200"/>
                    <a:gd name="connsiteX2" fmla="*/ 261874 w 808990"/>
                    <a:gd name="connsiteY2" fmla="*/ 418338 h 711200"/>
                    <a:gd name="connsiteX3" fmla="*/ 155448 w 808990"/>
                    <a:gd name="connsiteY3" fmla="*/ 376047 h 711200"/>
                    <a:gd name="connsiteX4" fmla="*/ 20955 w 808990"/>
                    <a:gd name="connsiteY4" fmla="*/ 194437 h 711200"/>
                    <a:gd name="connsiteX5" fmla="*/ 54483 w 808990"/>
                    <a:gd name="connsiteY5" fmla="*/ 92964 h 711200"/>
                    <a:gd name="connsiteX6" fmla="*/ 149352 w 808990"/>
                    <a:gd name="connsiteY6" fmla="*/ 24511 h 711200"/>
                    <a:gd name="connsiteX7" fmla="*/ 287274 w 808990"/>
                    <a:gd name="connsiteY7" fmla="*/ 0 h 711200"/>
                    <a:gd name="connsiteX8" fmla="*/ 421132 w 808990"/>
                    <a:gd name="connsiteY8" fmla="*/ 26670 h 711200"/>
                    <a:gd name="connsiteX9" fmla="*/ 513080 w 808990"/>
                    <a:gd name="connsiteY9" fmla="*/ 102489 h 711200"/>
                    <a:gd name="connsiteX10" fmla="*/ 545846 w 808990"/>
                    <a:gd name="connsiteY10" fmla="*/ 214884 h 711200"/>
                    <a:gd name="connsiteX11" fmla="*/ 379476 w 808990"/>
                    <a:gd name="connsiteY11" fmla="*/ 214884 h 711200"/>
                    <a:gd name="connsiteX12" fmla="*/ 353568 w 808990"/>
                    <a:gd name="connsiteY12" fmla="*/ 149225 h 711200"/>
                    <a:gd name="connsiteX13" fmla="*/ 283464 w 808990"/>
                    <a:gd name="connsiteY13" fmla="*/ 125984 h 711200"/>
                    <a:gd name="connsiteX14" fmla="*/ 212852 w 808990"/>
                    <a:gd name="connsiteY14" fmla="*/ 145669 h 711200"/>
                    <a:gd name="connsiteX15" fmla="*/ 186944 w 808990"/>
                    <a:gd name="connsiteY15" fmla="*/ 195834 h 711200"/>
                    <a:gd name="connsiteX16" fmla="*/ 215519 w 808990"/>
                    <a:gd name="connsiteY16" fmla="*/ 244094 h 711200"/>
                    <a:gd name="connsiteX17" fmla="*/ 315849 w 808990"/>
                    <a:gd name="connsiteY17" fmla="*/ 288798 h 711200"/>
                    <a:gd name="connsiteX18" fmla="*/ 433705 w 808990"/>
                    <a:gd name="connsiteY18" fmla="*/ 338455 h 711200"/>
                    <a:gd name="connsiteX19" fmla="*/ 545846 w 808990"/>
                    <a:gd name="connsiteY19" fmla="*/ 516763 h 711200"/>
                    <a:gd name="connsiteX20" fmla="*/ 477393 w 808990"/>
                    <a:gd name="connsiteY20" fmla="*/ 659384 h 711200"/>
                    <a:gd name="connsiteX21" fmla="*/ 289560 w 808990"/>
                    <a:gd name="connsiteY21" fmla="*/ 711200 h 711200"/>
                    <a:gd name="connsiteX22" fmla="*/ 137160 w 808990"/>
                    <a:gd name="connsiteY22" fmla="*/ 680974 h 711200"/>
                    <a:gd name="connsiteX23" fmla="*/ 34417 w 808990"/>
                    <a:gd name="connsiteY23" fmla="*/ 598297 h 711200"/>
                    <a:gd name="connsiteX24" fmla="*/ 0 w 808990"/>
                    <a:gd name="connsiteY24" fmla="*/ 477266 h 711200"/>
                    <a:gd name="connsiteX25" fmla="*/ 167386 w 808990"/>
                    <a:gd name="connsiteY25" fmla="*/ 477266 h 711200"/>
                    <a:gd name="connsiteX26" fmla="*/ 196088 w 808990"/>
                    <a:gd name="connsiteY26" fmla="*/ 559308 h 711200"/>
                    <a:gd name="connsiteX27" fmla="*/ 289560 w 808990"/>
                    <a:gd name="connsiteY27" fmla="*/ 585724 h 711200"/>
                    <a:gd name="connsiteX28" fmla="*/ 354965 w 808990"/>
                    <a:gd name="connsiteY28" fmla="*/ 567944 h 711200"/>
                    <a:gd name="connsiteX29" fmla="*/ 378968 w 808990"/>
                    <a:gd name="connsiteY29" fmla="*/ 517779 h 711200"/>
                    <a:gd name="connsiteX30" fmla="*/ 808990 w 808990"/>
                    <a:gd name="connsiteY30" fmla="*/ 701548 h 711200"/>
                    <a:gd name="connsiteX31" fmla="*/ 642620 w 808990"/>
                    <a:gd name="connsiteY31" fmla="*/ 701548 h 711200"/>
                    <a:gd name="connsiteX32" fmla="*/ 642620 w 808990"/>
                    <a:gd name="connsiteY32" fmla="*/ 9398 h 711200"/>
                    <a:gd name="connsiteX33" fmla="*/ 808990 w 808990"/>
                    <a:gd name="connsiteY33" fmla="*/ 9398 h 711200"/>
                    <a:gd name="connsiteX34" fmla="*/ 808990 w 808990"/>
                    <a:gd name="connsiteY34" fmla="*/ 701548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08990" h="711200">
                      <a:moveTo>
                        <a:pt x="378841" y="517652"/>
                      </a:moveTo>
                      <a:cubicBezTo>
                        <a:pt x="378841" y="493268"/>
                        <a:pt x="370205" y="474218"/>
                        <a:pt x="352933" y="460629"/>
                      </a:cubicBezTo>
                      <a:cubicBezTo>
                        <a:pt x="335661" y="447040"/>
                        <a:pt x="305308" y="432943"/>
                        <a:pt x="261874" y="418338"/>
                      </a:cubicBezTo>
                      <a:cubicBezTo>
                        <a:pt x="218440" y="403733"/>
                        <a:pt x="183007" y="389636"/>
                        <a:pt x="155448" y="376047"/>
                      </a:cubicBezTo>
                      <a:cubicBezTo>
                        <a:pt x="65786" y="331978"/>
                        <a:pt x="20955" y="271399"/>
                        <a:pt x="20955" y="194437"/>
                      </a:cubicBezTo>
                      <a:cubicBezTo>
                        <a:pt x="20955" y="156083"/>
                        <a:pt x="32131" y="122301"/>
                        <a:pt x="54483" y="92964"/>
                      </a:cubicBezTo>
                      <a:cubicBezTo>
                        <a:pt x="76835" y="63627"/>
                        <a:pt x="108458" y="40894"/>
                        <a:pt x="149352" y="24511"/>
                      </a:cubicBezTo>
                      <a:cubicBezTo>
                        <a:pt x="190246" y="8128"/>
                        <a:pt x="236220" y="0"/>
                        <a:pt x="287274" y="0"/>
                      </a:cubicBezTo>
                      <a:cubicBezTo>
                        <a:pt x="338328" y="0"/>
                        <a:pt x="381635" y="8890"/>
                        <a:pt x="421132" y="26670"/>
                      </a:cubicBezTo>
                      <a:cubicBezTo>
                        <a:pt x="460629" y="44450"/>
                        <a:pt x="491236" y="69723"/>
                        <a:pt x="513080" y="102489"/>
                      </a:cubicBezTo>
                      <a:cubicBezTo>
                        <a:pt x="534924" y="135255"/>
                        <a:pt x="545846" y="172720"/>
                        <a:pt x="545846" y="214884"/>
                      </a:cubicBezTo>
                      <a:lnTo>
                        <a:pt x="379476" y="214884"/>
                      </a:lnTo>
                      <a:cubicBezTo>
                        <a:pt x="379476" y="186690"/>
                        <a:pt x="370840" y="164846"/>
                        <a:pt x="353568" y="149225"/>
                      </a:cubicBezTo>
                      <a:cubicBezTo>
                        <a:pt x="336296" y="133731"/>
                        <a:pt x="312928" y="125984"/>
                        <a:pt x="283464" y="125984"/>
                      </a:cubicBezTo>
                      <a:cubicBezTo>
                        <a:pt x="254000" y="125984"/>
                        <a:pt x="230124" y="132588"/>
                        <a:pt x="212852" y="145669"/>
                      </a:cubicBezTo>
                      <a:cubicBezTo>
                        <a:pt x="195580" y="158877"/>
                        <a:pt x="186944" y="175514"/>
                        <a:pt x="186944" y="195834"/>
                      </a:cubicBezTo>
                      <a:cubicBezTo>
                        <a:pt x="186944" y="213614"/>
                        <a:pt x="196469" y="229616"/>
                        <a:pt x="215519" y="244094"/>
                      </a:cubicBezTo>
                      <a:cubicBezTo>
                        <a:pt x="234569" y="258572"/>
                        <a:pt x="267970" y="273431"/>
                        <a:pt x="315849" y="288798"/>
                      </a:cubicBezTo>
                      <a:cubicBezTo>
                        <a:pt x="363728" y="304165"/>
                        <a:pt x="402971" y="320675"/>
                        <a:pt x="433705" y="338455"/>
                      </a:cubicBezTo>
                      <a:cubicBezTo>
                        <a:pt x="508508" y="381508"/>
                        <a:pt x="545846" y="440944"/>
                        <a:pt x="545846" y="516763"/>
                      </a:cubicBezTo>
                      <a:cubicBezTo>
                        <a:pt x="545846" y="577342"/>
                        <a:pt x="522986" y="624840"/>
                        <a:pt x="477393" y="659384"/>
                      </a:cubicBezTo>
                      <a:cubicBezTo>
                        <a:pt x="431800" y="693928"/>
                        <a:pt x="369189" y="711200"/>
                        <a:pt x="289560" y="711200"/>
                      </a:cubicBezTo>
                      <a:cubicBezTo>
                        <a:pt x="233426" y="711200"/>
                        <a:pt x="182626" y="701167"/>
                        <a:pt x="137160" y="680974"/>
                      </a:cubicBezTo>
                      <a:cubicBezTo>
                        <a:pt x="91694" y="660908"/>
                        <a:pt x="57404" y="633222"/>
                        <a:pt x="34417" y="598297"/>
                      </a:cubicBezTo>
                      <a:cubicBezTo>
                        <a:pt x="11430" y="563245"/>
                        <a:pt x="0" y="522986"/>
                        <a:pt x="0" y="477266"/>
                      </a:cubicBezTo>
                      <a:lnTo>
                        <a:pt x="167386" y="477266"/>
                      </a:lnTo>
                      <a:cubicBezTo>
                        <a:pt x="167386" y="514350"/>
                        <a:pt x="176911" y="541655"/>
                        <a:pt x="196088" y="559308"/>
                      </a:cubicBezTo>
                      <a:cubicBezTo>
                        <a:pt x="215265" y="576961"/>
                        <a:pt x="246380" y="585724"/>
                        <a:pt x="289560" y="585724"/>
                      </a:cubicBezTo>
                      <a:cubicBezTo>
                        <a:pt x="317119" y="585724"/>
                        <a:pt x="338963" y="579755"/>
                        <a:pt x="354965" y="567944"/>
                      </a:cubicBezTo>
                      <a:cubicBezTo>
                        <a:pt x="370967" y="556006"/>
                        <a:pt x="378968" y="539369"/>
                        <a:pt x="378968" y="517779"/>
                      </a:cubicBezTo>
                      <a:close/>
                      <a:moveTo>
                        <a:pt x="808990" y="701548"/>
                      </a:moveTo>
                      <a:lnTo>
                        <a:pt x="642620" y="701548"/>
                      </a:lnTo>
                      <a:lnTo>
                        <a:pt x="642620" y="9398"/>
                      </a:lnTo>
                      <a:lnTo>
                        <a:pt x="808990" y="9398"/>
                      </a:lnTo>
                      <a:lnTo>
                        <a:pt x="808990" y="701548"/>
                      </a:lnTo>
                      <a:close/>
                    </a:path>
                  </a:pathLst>
                </a:custGeom>
                <a:solidFill>
                  <a:srgbClr val="0B5A8A"/>
                </a:solidFill>
                <a:ln w="1270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3CDFB3B6-AB10-5E52-0EE9-074C09B587F4}"/>
                    </a:ext>
                  </a:extLst>
                </p:cNvPr>
                <p:cNvSpPr/>
                <p:nvPr/>
              </p:nvSpPr>
              <p:spPr>
                <a:xfrm>
                  <a:off x="1599184" y="381000"/>
                  <a:ext cx="307339" cy="609726"/>
                </a:xfrm>
                <a:custGeom>
                  <a:avLst/>
                  <a:gdLst>
                    <a:gd name="connsiteX0" fmla="*/ 42291 w 307339"/>
                    <a:gd name="connsiteY0" fmla="*/ 378841 h 609726"/>
                    <a:gd name="connsiteX1" fmla="*/ 90678 w 307339"/>
                    <a:gd name="connsiteY1" fmla="*/ 390271 h 609726"/>
                    <a:gd name="connsiteX2" fmla="*/ 216662 w 307339"/>
                    <a:gd name="connsiteY2" fmla="*/ 390271 h 609726"/>
                    <a:gd name="connsiteX3" fmla="*/ 264922 w 307339"/>
                    <a:gd name="connsiteY3" fmla="*/ 378841 h 609726"/>
                    <a:gd name="connsiteX4" fmla="*/ 296418 w 307339"/>
                    <a:gd name="connsiteY4" fmla="*/ 346456 h 609726"/>
                    <a:gd name="connsiteX5" fmla="*/ 307340 w 307339"/>
                    <a:gd name="connsiteY5" fmla="*/ 296799 h 609726"/>
                    <a:gd name="connsiteX6" fmla="*/ 296418 w 307339"/>
                    <a:gd name="connsiteY6" fmla="*/ 247142 h 609726"/>
                    <a:gd name="connsiteX7" fmla="*/ 264922 w 307339"/>
                    <a:gd name="connsiteY7" fmla="*/ 214757 h 609726"/>
                    <a:gd name="connsiteX8" fmla="*/ 216662 w 307339"/>
                    <a:gd name="connsiteY8" fmla="*/ 203327 h 609726"/>
                    <a:gd name="connsiteX9" fmla="*/ 90678 w 307339"/>
                    <a:gd name="connsiteY9" fmla="*/ 203327 h 609726"/>
                    <a:gd name="connsiteX10" fmla="*/ 42291 w 307339"/>
                    <a:gd name="connsiteY10" fmla="*/ 214757 h 609726"/>
                    <a:gd name="connsiteX11" fmla="*/ 10922 w 307339"/>
                    <a:gd name="connsiteY11" fmla="*/ 247142 h 609726"/>
                    <a:gd name="connsiteX12" fmla="*/ 0 w 307339"/>
                    <a:gd name="connsiteY12" fmla="*/ 296799 h 609726"/>
                    <a:gd name="connsiteX13" fmla="*/ 10922 w 307339"/>
                    <a:gd name="connsiteY13" fmla="*/ 346456 h 609726"/>
                    <a:gd name="connsiteX14" fmla="*/ 42291 w 307339"/>
                    <a:gd name="connsiteY14" fmla="*/ 378841 h 609726"/>
                    <a:gd name="connsiteX15" fmla="*/ 64516 w 307339"/>
                    <a:gd name="connsiteY15" fmla="*/ 268859 h 609726"/>
                    <a:gd name="connsiteX16" fmla="*/ 93472 w 307339"/>
                    <a:gd name="connsiteY16" fmla="*/ 258572 h 609726"/>
                    <a:gd name="connsiteX17" fmla="*/ 213868 w 307339"/>
                    <a:gd name="connsiteY17" fmla="*/ 258572 h 609726"/>
                    <a:gd name="connsiteX18" fmla="*/ 242824 w 307339"/>
                    <a:gd name="connsiteY18" fmla="*/ 268859 h 609726"/>
                    <a:gd name="connsiteX19" fmla="*/ 253492 w 307339"/>
                    <a:gd name="connsiteY19" fmla="*/ 296672 h 609726"/>
                    <a:gd name="connsiteX20" fmla="*/ 242824 w 307339"/>
                    <a:gd name="connsiteY20" fmla="*/ 324485 h 609726"/>
                    <a:gd name="connsiteX21" fmla="*/ 213868 w 307339"/>
                    <a:gd name="connsiteY21" fmla="*/ 334899 h 609726"/>
                    <a:gd name="connsiteX22" fmla="*/ 93472 w 307339"/>
                    <a:gd name="connsiteY22" fmla="*/ 334899 h 609726"/>
                    <a:gd name="connsiteX23" fmla="*/ 64516 w 307339"/>
                    <a:gd name="connsiteY23" fmla="*/ 324485 h 609726"/>
                    <a:gd name="connsiteX24" fmla="*/ 53848 w 307339"/>
                    <a:gd name="connsiteY24" fmla="*/ 296672 h 609726"/>
                    <a:gd name="connsiteX25" fmla="*/ 64516 w 307339"/>
                    <a:gd name="connsiteY25" fmla="*/ 268859 h 609726"/>
                    <a:gd name="connsiteX26" fmla="*/ 55118 w 307339"/>
                    <a:gd name="connsiteY26" fmla="*/ 185674 h 609726"/>
                    <a:gd name="connsiteX27" fmla="*/ 3048 w 307339"/>
                    <a:gd name="connsiteY27" fmla="*/ 185674 h 609726"/>
                    <a:gd name="connsiteX28" fmla="*/ 3048 w 307339"/>
                    <a:gd name="connsiteY28" fmla="*/ 0 h 609726"/>
                    <a:gd name="connsiteX29" fmla="*/ 55118 w 307339"/>
                    <a:gd name="connsiteY29" fmla="*/ 0 h 609726"/>
                    <a:gd name="connsiteX30" fmla="*/ 55118 w 307339"/>
                    <a:gd name="connsiteY30" fmla="*/ 65913 h 609726"/>
                    <a:gd name="connsiteX31" fmla="*/ 304419 w 307339"/>
                    <a:gd name="connsiteY31" fmla="*/ 65913 h 609726"/>
                    <a:gd name="connsiteX32" fmla="*/ 304419 w 307339"/>
                    <a:gd name="connsiteY32" fmla="*/ 120015 h 609726"/>
                    <a:gd name="connsiteX33" fmla="*/ 55118 w 307339"/>
                    <a:gd name="connsiteY33" fmla="*/ 120015 h 609726"/>
                    <a:gd name="connsiteX34" fmla="*/ 55118 w 307339"/>
                    <a:gd name="connsiteY34" fmla="*/ 185674 h 609726"/>
                    <a:gd name="connsiteX35" fmla="*/ 263144 w 307339"/>
                    <a:gd name="connsiteY35" fmla="*/ 438150 h 609726"/>
                    <a:gd name="connsiteX36" fmla="*/ 216789 w 307339"/>
                    <a:gd name="connsiteY36" fmla="*/ 427482 h 609726"/>
                    <a:gd name="connsiteX37" fmla="*/ 90805 w 307339"/>
                    <a:gd name="connsiteY37" fmla="*/ 427482 h 609726"/>
                    <a:gd name="connsiteX38" fmla="*/ 26162 w 307339"/>
                    <a:gd name="connsiteY38" fmla="*/ 451993 h 609726"/>
                    <a:gd name="connsiteX39" fmla="*/ 3175 w 307339"/>
                    <a:gd name="connsiteY39" fmla="*/ 521208 h 609726"/>
                    <a:gd name="connsiteX40" fmla="*/ 3175 w 307339"/>
                    <a:gd name="connsiteY40" fmla="*/ 609727 h 609726"/>
                    <a:gd name="connsiteX41" fmla="*/ 304419 w 307339"/>
                    <a:gd name="connsiteY41" fmla="*/ 609727 h 609726"/>
                    <a:gd name="connsiteX42" fmla="*/ 304419 w 307339"/>
                    <a:gd name="connsiteY42" fmla="*/ 521462 h 609726"/>
                    <a:gd name="connsiteX43" fmla="*/ 293624 w 307339"/>
                    <a:gd name="connsiteY43" fmla="*/ 469773 h 609726"/>
                    <a:gd name="connsiteX44" fmla="*/ 263144 w 307339"/>
                    <a:gd name="connsiteY44" fmla="*/ 438277 h 609726"/>
                    <a:gd name="connsiteX45" fmla="*/ 55118 w 307339"/>
                    <a:gd name="connsiteY45" fmla="*/ 555752 h 609726"/>
                    <a:gd name="connsiteX46" fmla="*/ 55118 w 307339"/>
                    <a:gd name="connsiteY46" fmla="*/ 522986 h 609726"/>
                    <a:gd name="connsiteX47" fmla="*/ 65024 w 307339"/>
                    <a:gd name="connsiteY47" fmla="*/ 493268 h 609726"/>
                    <a:gd name="connsiteX48" fmla="*/ 92964 w 307339"/>
                    <a:gd name="connsiteY48" fmla="*/ 482854 h 609726"/>
                    <a:gd name="connsiteX49" fmla="*/ 214376 w 307339"/>
                    <a:gd name="connsiteY49" fmla="*/ 482854 h 609726"/>
                    <a:gd name="connsiteX50" fmla="*/ 242189 w 307339"/>
                    <a:gd name="connsiteY50" fmla="*/ 493268 h 609726"/>
                    <a:gd name="connsiteX51" fmla="*/ 252222 w 307339"/>
                    <a:gd name="connsiteY51" fmla="*/ 522986 h 609726"/>
                    <a:gd name="connsiteX52" fmla="*/ 252222 w 307339"/>
                    <a:gd name="connsiteY52" fmla="*/ 555752 h 609726"/>
                    <a:gd name="connsiteX53" fmla="*/ 54991 w 307339"/>
                    <a:gd name="connsiteY53" fmla="*/ 555752 h 609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7339" h="609726">
                      <a:moveTo>
                        <a:pt x="42291" y="378841"/>
                      </a:moveTo>
                      <a:cubicBezTo>
                        <a:pt x="55880" y="386461"/>
                        <a:pt x="72009" y="390271"/>
                        <a:pt x="90678" y="390271"/>
                      </a:cubicBezTo>
                      <a:lnTo>
                        <a:pt x="216662" y="390271"/>
                      </a:lnTo>
                      <a:cubicBezTo>
                        <a:pt x="235204" y="390271"/>
                        <a:pt x="251206" y="386461"/>
                        <a:pt x="264922" y="378841"/>
                      </a:cubicBezTo>
                      <a:cubicBezTo>
                        <a:pt x="278638" y="371221"/>
                        <a:pt x="289052" y="360426"/>
                        <a:pt x="296418" y="346456"/>
                      </a:cubicBezTo>
                      <a:cubicBezTo>
                        <a:pt x="303784" y="332486"/>
                        <a:pt x="307340" y="315849"/>
                        <a:pt x="307340" y="296799"/>
                      </a:cubicBezTo>
                      <a:cubicBezTo>
                        <a:pt x="307340" y="277749"/>
                        <a:pt x="303657" y="261239"/>
                        <a:pt x="296418" y="247142"/>
                      </a:cubicBezTo>
                      <a:cubicBezTo>
                        <a:pt x="289052" y="233172"/>
                        <a:pt x="278638" y="222250"/>
                        <a:pt x="264922" y="214757"/>
                      </a:cubicBezTo>
                      <a:cubicBezTo>
                        <a:pt x="251206" y="207137"/>
                        <a:pt x="235204" y="203327"/>
                        <a:pt x="216662" y="203327"/>
                      </a:cubicBezTo>
                      <a:lnTo>
                        <a:pt x="90678" y="203327"/>
                      </a:lnTo>
                      <a:cubicBezTo>
                        <a:pt x="72009" y="203327"/>
                        <a:pt x="55880" y="207137"/>
                        <a:pt x="42291" y="214757"/>
                      </a:cubicBezTo>
                      <a:cubicBezTo>
                        <a:pt x="28702" y="222377"/>
                        <a:pt x="18161" y="233172"/>
                        <a:pt x="10922" y="247142"/>
                      </a:cubicBezTo>
                      <a:cubicBezTo>
                        <a:pt x="3556" y="261112"/>
                        <a:pt x="0" y="277749"/>
                        <a:pt x="0" y="296799"/>
                      </a:cubicBezTo>
                      <a:cubicBezTo>
                        <a:pt x="0" y="315849"/>
                        <a:pt x="3683" y="332359"/>
                        <a:pt x="10922" y="346456"/>
                      </a:cubicBezTo>
                      <a:cubicBezTo>
                        <a:pt x="18288" y="360426"/>
                        <a:pt x="28702" y="371348"/>
                        <a:pt x="42291" y="378841"/>
                      </a:cubicBezTo>
                      <a:close/>
                      <a:moveTo>
                        <a:pt x="64516" y="268859"/>
                      </a:moveTo>
                      <a:cubicBezTo>
                        <a:pt x="71628" y="262001"/>
                        <a:pt x="81280" y="258572"/>
                        <a:pt x="93472" y="258572"/>
                      </a:cubicBezTo>
                      <a:lnTo>
                        <a:pt x="213868" y="258572"/>
                      </a:lnTo>
                      <a:cubicBezTo>
                        <a:pt x="226060" y="258572"/>
                        <a:pt x="235712" y="262001"/>
                        <a:pt x="242824" y="268859"/>
                      </a:cubicBezTo>
                      <a:cubicBezTo>
                        <a:pt x="249936" y="275717"/>
                        <a:pt x="253492" y="284988"/>
                        <a:pt x="253492" y="296672"/>
                      </a:cubicBezTo>
                      <a:cubicBezTo>
                        <a:pt x="253492" y="308356"/>
                        <a:pt x="249936" y="317500"/>
                        <a:pt x="242824" y="324485"/>
                      </a:cubicBezTo>
                      <a:cubicBezTo>
                        <a:pt x="235712" y="331343"/>
                        <a:pt x="226060" y="334899"/>
                        <a:pt x="213868" y="334899"/>
                      </a:cubicBezTo>
                      <a:lnTo>
                        <a:pt x="93472" y="334899"/>
                      </a:lnTo>
                      <a:cubicBezTo>
                        <a:pt x="81280" y="334899"/>
                        <a:pt x="71628" y="331470"/>
                        <a:pt x="64516" y="324485"/>
                      </a:cubicBezTo>
                      <a:cubicBezTo>
                        <a:pt x="57404" y="317627"/>
                        <a:pt x="53848" y="308356"/>
                        <a:pt x="53848" y="296672"/>
                      </a:cubicBezTo>
                      <a:cubicBezTo>
                        <a:pt x="53848" y="284988"/>
                        <a:pt x="57404" y="275590"/>
                        <a:pt x="64516" y="268859"/>
                      </a:cubicBezTo>
                      <a:close/>
                      <a:moveTo>
                        <a:pt x="55118" y="185674"/>
                      </a:moveTo>
                      <a:lnTo>
                        <a:pt x="3048" y="185674"/>
                      </a:lnTo>
                      <a:lnTo>
                        <a:pt x="3048" y="0"/>
                      </a:lnTo>
                      <a:lnTo>
                        <a:pt x="55118" y="0"/>
                      </a:lnTo>
                      <a:lnTo>
                        <a:pt x="55118" y="65913"/>
                      </a:lnTo>
                      <a:lnTo>
                        <a:pt x="304419" y="65913"/>
                      </a:lnTo>
                      <a:lnTo>
                        <a:pt x="304419" y="120015"/>
                      </a:lnTo>
                      <a:lnTo>
                        <a:pt x="55118" y="120015"/>
                      </a:lnTo>
                      <a:lnTo>
                        <a:pt x="55118" y="185674"/>
                      </a:lnTo>
                      <a:close/>
                      <a:moveTo>
                        <a:pt x="263144" y="438150"/>
                      </a:moveTo>
                      <a:cubicBezTo>
                        <a:pt x="250063" y="431038"/>
                        <a:pt x="234569" y="427482"/>
                        <a:pt x="216789" y="427482"/>
                      </a:cubicBezTo>
                      <a:lnTo>
                        <a:pt x="90805" y="427482"/>
                      </a:lnTo>
                      <a:cubicBezTo>
                        <a:pt x="62992" y="427482"/>
                        <a:pt x="41529" y="435610"/>
                        <a:pt x="26162" y="451993"/>
                      </a:cubicBezTo>
                      <a:cubicBezTo>
                        <a:pt x="10795" y="468249"/>
                        <a:pt x="3175" y="491363"/>
                        <a:pt x="3175" y="521208"/>
                      </a:cubicBezTo>
                      <a:lnTo>
                        <a:pt x="3175" y="609727"/>
                      </a:lnTo>
                      <a:lnTo>
                        <a:pt x="304419" y="609727"/>
                      </a:lnTo>
                      <a:lnTo>
                        <a:pt x="304419" y="521462"/>
                      </a:lnTo>
                      <a:cubicBezTo>
                        <a:pt x="304419" y="500888"/>
                        <a:pt x="300863" y="483616"/>
                        <a:pt x="293624" y="469773"/>
                      </a:cubicBezTo>
                      <a:cubicBezTo>
                        <a:pt x="286385" y="455930"/>
                        <a:pt x="276352" y="445389"/>
                        <a:pt x="263144" y="438277"/>
                      </a:cubicBezTo>
                      <a:close/>
                      <a:moveTo>
                        <a:pt x="55118" y="555752"/>
                      </a:moveTo>
                      <a:lnTo>
                        <a:pt x="55118" y="522986"/>
                      </a:lnTo>
                      <a:cubicBezTo>
                        <a:pt x="55118" y="510159"/>
                        <a:pt x="58420" y="500253"/>
                        <a:pt x="65024" y="493268"/>
                      </a:cubicBezTo>
                      <a:cubicBezTo>
                        <a:pt x="71628" y="486283"/>
                        <a:pt x="81026" y="482854"/>
                        <a:pt x="92964" y="482854"/>
                      </a:cubicBezTo>
                      <a:lnTo>
                        <a:pt x="214376" y="482854"/>
                      </a:lnTo>
                      <a:cubicBezTo>
                        <a:pt x="226314" y="482854"/>
                        <a:pt x="235585" y="486283"/>
                        <a:pt x="242189" y="493268"/>
                      </a:cubicBezTo>
                      <a:cubicBezTo>
                        <a:pt x="248920" y="500253"/>
                        <a:pt x="252222" y="510159"/>
                        <a:pt x="252222" y="522986"/>
                      </a:cubicBezTo>
                      <a:lnTo>
                        <a:pt x="252222" y="555752"/>
                      </a:lnTo>
                      <a:lnTo>
                        <a:pt x="54991" y="555752"/>
                      </a:lnTo>
                      <a:close/>
                    </a:path>
                  </a:pathLst>
                </a:custGeom>
                <a:solidFill>
                  <a:srgbClr val="000000"/>
                </a:solidFill>
                <a:ln w="12700" cap="flat">
                  <a:noFill/>
                  <a:prstDash val="solid"/>
                  <a:miter/>
                </a:ln>
              </p:spPr>
              <p:txBody>
                <a:bodyPr rtlCol="0" anchor="ctr"/>
                <a:lstStyle/>
                <a:p>
                  <a:endParaRPr lang="en-US"/>
                </a:p>
              </p:txBody>
            </p:sp>
          </p:grpSp>
        </p:grpSp>
        <p:grpSp>
          <p:nvGrpSpPr>
            <p:cNvPr id="40" name="Graphic 23">
              <a:extLst>
                <a:ext uri="{FF2B5EF4-FFF2-40B4-BE49-F238E27FC236}">
                  <a16:creationId xmlns:a16="http://schemas.microsoft.com/office/drawing/2014/main" id="{1B95AFD1-5121-1CE8-19B7-78EDC1A1B11F}"/>
                </a:ext>
              </a:extLst>
            </p:cNvPr>
            <p:cNvGrpSpPr/>
            <p:nvPr/>
          </p:nvGrpSpPr>
          <p:grpSpPr>
            <a:xfrm>
              <a:off x="2921000" y="228600"/>
              <a:ext cx="9271000" cy="914400"/>
              <a:chOff x="2921000" y="228600"/>
              <a:chExt cx="9271000" cy="914400"/>
            </a:xfrm>
          </p:grpSpPr>
          <p:sp>
            <p:nvSpPr>
              <p:cNvPr id="41" name="Freeform: Shape 40">
                <a:extLst>
                  <a:ext uri="{FF2B5EF4-FFF2-40B4-BE49-F238E27FC236}">
                    <a16:creationId xmlns:a16="http://schemas.microsoft.com/office/drawing/2014/main" id="{4D500D7B-F62B-068B-27D1-7F51BB62998C}"/>
                  </a:ext>
                </a:extLst>
              </p:cNvPr>
              <p:cNvSpPr/>
              <p:nvPr/>
            </p:nvSpPr>
            <p:spPr>
              <a:xfrm>
                <a:off x="2921000" y="228600"/>
                <a:ext cx="9271000" cy="914400"/>
              </a:xfrm>
              <a:custGeom>
                <a:avLst/>
                <a:gdLst>
                  <a:gd name="connsiteX0" fmla="*/ 0 w 9271000"/>
                  <a:gd name="connsiteY0" fmla="*/ 0 h 914400"/>
                  <a:gd name="connsiteX1" fmla="*/ 9271000 w 9271000"/>
                  <a:gd name="connsiteY1" fmla="*/ 0 h 914400"/>
                  <a:gd name="connsiteX2" fmla="*/ 9271000 w 9271000"/>
                  <a:gd name="connsiteY2" fmla="*/ 914400 h 914400"/>
                  <a:gd name="connsiteX3" fmla="*/ 0 w 92710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271000" h="914400">
                    <a:moveTo>
                      <a:pt x="0" y="0"/>
                    </a:moveTo>
                    <a:lnTo>
                      <a:pt x="9271000" y="0"/>
                    </a:lnTo>
                    <a:lnTo>
                      <a:pt x="9271000" y="914400"/>
                    </a:lnTo>
                    <a:lnTo>
                      <a:pt x="0" y="914400"/>
                    </a:lnTo>
                    <a:close/>
                  </a:path>
                </a:pathLst>
              </a:custGeom>
              <a:solidFill>
                <a:srgbClr val="FFFFFF"/>
              </a:solidFill>
              <a:ln w="1270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BA240E70-C5C8-8267-4BF8-84E22FB803E5}"/>
                  </a:ext>
                </a:extLst>
              </p:cNvPr>
              <p:cNvSpPr/>
              <p:nvPr/>
            </p:nvSpPr>
            <p:spPr>
              <a:xfrm>
                <a:off x="2971800" y="279400"/>
                <a:ext cx="9169400" cy="812800"/>
              </a:xfrm>
              <a:custGeom>
                <a:avLst/>
                <a:gdLst>
                  <a:gd name="connsiteX0" fmla="*/ 0 w 9169400"/>
                  <a:gd name="connsiteY0" fmla="*/ 0 h 812800"/>
                  <a:gd name="connsiteX1" fmla="*/ 9169400 w 9169400"/>
                  <a:gd name="connsiteY1" fmla="*/ 0 h 812800"/>
                  <a:gd name="connsiteX2" fmla="*/ 9169400 w 9169400"/>
                  <a:gd name="connsiteY2" fmla="*/ 812800 h 812800"/>
                  <a:gd name="connsiteX3" fmla="*/ 0 w 9169400"/>
                  <a:gd name="connsiteY3" fmla="*/ 812800 h 812800"/>
                </a:gdLst>
                <a:ahLst/>
                <a:cxnLst>
                  <a:cxn ang="0">
                    <a:pos x="connsiteX0" y="connsiteY0"/>
                  </a:cxn>
                  <a:cxn ang="0">
                    <a:pos x="connsiteX1" y="connsiteY1"/>
                  </a:cxn>
                  <a:cxn ang="0">
                    <a:pos x="connsiteX2" y="connsiteY2"/>
                  </a:cxn>
                  <a:cxn ang="0">
                    <a:pos x="connsiteX3" y="connsiteY3"/>
                  </a:cxn>
                </a:cxnLst>
                <a:rect l="l" t="t" r="r" b="b"/>
                <a:pathLst>
                  <a:path w="9169400" h="812800">
                    <a:moveTo>
                      <a:pt x="0" y="0"/>
                    </a:moveTo>
                    <a:lnTo>
                      <a:pt x="9169400" y="0"/>
                    </a:lnTo>
                    <a:lnTo>
                      <a:pt x="9169400" y="812800"/>
                    </a:lnTo>
                    <a:lnTo>
                      <a:pt x="0" y="812800"/>
                    </a:lnTo>
                    <a:close/>
                  </a:path>
                </a:pathLst>
              </a:custGeom>
              <a:solidFill>
                <a:srgbClr val="FFFFFF"/>
              </a:solidFill>
              <a:ln w="1270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6ED108BA-C9D6-A0EC-80AE-D4096EEB647E}"/>
                  </a:ext>
                </a:extLst>
              </p:cNvPr>
              <p:cNvSpPr/>
              <p:nvPr/>
            </p:nvSpPr>
            <p:spPr>
              <a:xfrm>
                <a:off x="3012440" y="320040"/>
                <a:ext cx="9088120" cy="731519"/>
              </a:xfrm>
              <a:custGeom>
                <a:avLst/>
                <a:gdLst>
                  <a:gd name="connsiteX0" fmla="*/ 0 w 9088120"/>
                  <a:gd name="connsiteY0" fmla="*/ 0 h 731519"/>
                  <a:gd name="connsiteX1" fmla="*/ 9088120 w 9088120"/>
                  <a:gd name="connsiteY1" fmla="*/ 0 h 731519"/>
                  <a:gd name="connsiteX2" fmla="*/ 9088120 w 9088120"/>
                  <a:gd name="connsiteY2" fmla="*/ 731520 h 731519"/>
                  <a:gd name="connsiteX3" fmla="*/ 0 w 9088120"/>
                  <a:gd name="connsiteY3" fmla="*/ 731520 h 731519"/>
                </a:gdLst>
                <a:ahLst/>
                <a:cxnLst>
                  <a:cxn ang="0">
                    <a:pos x="connsiteX0" y="connsiteY0"/>
                  </a:cxn>
                  <a:cxn ang="0">
                    <a:pos x="connsiteX1" y="connsiteY1"/>
                  </a:cxn>
                  <a:cxn ang="0">
                    <a:pos x="connsiteX2" y="connsiteY2"/>
                  </a:cxn>
                  <a:cxn ang="0">
                    <a:pos x="connsiteX3" y="connsiteY3"/>
                  </a:cxn>
                </a:cxnLst>
                <a:rect l="l" t="t" r="r" b="b"/>
                <a:pathLst>
                  <a:path w="9088120" h="731519">
                    <a:moveTo>
                      <a:pt x="0" y="0"/>
                    </a:moveTo>
                    <a:lnTo>
                      <a:pt x="9088120" y="0"/>
                    </a:lnTo>
                    <a:lnTo>
                      <a:pt x="9088120" y="731520"/>
                    </a:lnTo>
                    <a:lnTo>
                      <a:pt x="0" y="731520"/>
                    </a:lnTo>
                    <a:close/>
                  </a:path>
                </a:pathLst>
              </a:custGeom>
              <a:noFill/>
              <a:ln w="12700" cap="flat">
                <a:noFill/>
                <a:prstDash val="solid"/>
                <a:miter/>
              </a:ln>
            </p:spPr>
            <p:txBody>
              <a:bodyPr rtlCol="0" anchor="ctr"/>
              <a:lstStyle/>
              <a:p>
                <a:endParaRPr lang="en-US"/>
              </a:p>
            </p:txBody>
          </p:sp>
        </p:grpSp>
      </p:grpSp>
      <p:sp>
        <p:nvSpPr>
          <p:cNvPr id="25" name="Freeform: Shape 24">
            <a:extLst>
              <a:ext uri="{FF2B5EF4-FFF2-40B4-BE49-F238E27FC236}">
                <a16:creationId xmlns:a16="http://schemas.microsoft.com/office/drawing/2014/main" id="{EC8AC9BD-8AEC-054B-B4FE-D8F184426022}"/>
              </a:ext>
            </a:extLst>
          </p:cNvPr>
          <p:cNvSpPr/>
          <p:nvPr userDrawn="1"/>
        </p:nvSpPr>
        <p:spPr>
          <a:xfrm>
            <a:off x="3008376" y="320040"/>
            <a:ext cx="9088120" cy="731519"/>
          </a:xfrm>
          <a:custGeom>
            <a:avLst/>
            <a:gdLst>
              <a:gd name="connsiteX0" fmla="*/ 0 w 9088120"/>
              <a:gd name="connsiteY0" fmla="*/ 0 h 731519"/>
              <a:gd name="connsiteX1" fmla="*/ 9088120 w 9088120"/>
              <a:gd name="connsiteY1" fmla="*/ 0 h 731519"/>
              <a:gd name="connsiteX2" fmla="*/ 9088120 w 9088120"/>
              <a:gd name="connsiteY2" fmla="*/ 731520 h 731519"/>
              <a:gd name="connsiteX3" fmla="*/ 0 w 9088120"/>
              <a:gd name="connsiteY3" fmla="*/ 731520 h 731519"/>
            </a:gdLst>
            <a:ahLst/>
            <a:cxnLst>
              <a:cxn ang="0">
                <a:pos x="connsiteX0" y="connsiteY0"/>
              </a:cxn>
              <a:cxn ang="0">
                <a:pos x="connsiteX1" y="connsiteY1"/>
              </a:cxn>
              <a:cxn ang="0">
                <a:pos x="connsiteX2" y="connsiteY2"/>
              </a:cxn>
              <a:cxn ang="0">
                <a:pos x="connsiteX3" y="connsiteY3"/>
              </a:cxn>
            </a:cxnLst>
            <a:rect l="l" t="t" r="r" b="b"/>
            <a:pathLst>
              <a:path w="9088120" h="731519">
                <a:moveTo>
                  <a:pt x="0" y="0"/>
                </a:moveTo>
                <a:lnTo>
                  <a:pt x="9088120" y="0"/>
                </a:lnTo>
                <a:lnTo>
                  <a:pt x="9088120" y="731520"/>
                </a:lnTo>
                <a:lnTo>
                  <a:pt x="0" y="731520"/>
                </a:lnTo>
                <a:close/>
              </a:path>
            </a:pathLst>
          </a:custGeom>
          <a:gradFill>
            <a:gsLst>
              <a:gs pos="0">
                <a:srgbClr val="75AD42"/>
              </a:gs>
              <a:gs pos="50000">
                <a:srgbClr val="3A5621"/>
              </a:gs>
              <a:gs pos="100000">
                <a:srgbClr val="000000"/>
              </a:gs>
            </a:gsLst>
            <a:lin ang="0" scaled="1"/>
          </a:gradFill>
          <a:ln w="12700" cap="flat">
            <a:noFill/>
            <a:prstDash val="solid"/>
            <a:miter/>
          </a:ln>
        </p:spPr>
        <p:txBody>
          <a:bodyPr rtlCol="0" anchor="ctr"/>
          <a:lstStyle/>
          <a:p>
            <a:endParaRPr lang="en-US" dirty="0"/>
          </a:p>
        </p:txBody>
      </p:sp>
    </p:spTree>
    <p:extLst>
      <p:ext uri="{BB962C8B-B14F-4D97-AF65-F5344CB8AC3E}">
        <p14:creationId xmlns:p14="http://schemas.microsoft.com/office/powerpoint/2010/main" val="3692486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olid color top ba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EE0E74-5B9D-AEB3-882E-221A5DCD1F16}"/>
              </a:ext>
            </a:extLst>
          </p:cNvPr>
          <p:cNvSpPr>
            <a:spLocks noGrp="1"/>
          </p:cNvSpPr>
          <p:nvPr>
            <p:ph type="dt" sz="half" idx="10"/>
          </p:nvPr>
        </p:nvSpPr>
        <p:spPr/>
        <p:txBody>
          <a:bodyPr/>
          <a:lstStyle/>
          <a:p>
            <a:fld id="{2C73AF92-9AAF-4696-A42B-CAFB9ACE811C}" type="datetimeFigureOut">
              <a:rPr lang="en-US" smtClean="0"/>
              <a:t>1/8/26</a:t>
            </a:fld>
            <a:endParaRPr lang="en-US"/>
          </a:p>
        </p:txBody>
      </p:sp>
      <p:sp>
        <p:nvSpPr>
          <p:cNvPr id="3" name="Footer Placeholder 2">
            <a:extLst>
              <a:ext uri="{FF2B5EF4-FFF2-40B4-BE49-F238E27FC236}">
                <a16:creationId xmlns:a16="http://schemas.microsoft.com/office/drawing/2014/main" id="{83E94632-5FDB-57E1-7F13-AFF092250C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FC3CF9-E903-7CC0-32DD-6A36EE0DEBFA}"/>
              </a:ext>
            </a:extLst>
          </p:cNvPr>
          <p:cNvSpPr>
            <a:spLocks noGrp="1"/>
          </p:cNvSpPr>
          <p:nvPr>
            <p:ph type="sldNum" sz="quarter" idx="12"/>
          </p:nvPr>
        </p:nvSpPr>
        <p:spPr/>
        <p:txBody>
          <a:bodyPr/>
          <a:lstStyle/>
          <a:p>
            <a:fld id="{FFEB82B0-A5F4-4292-A7CE-86A3A1EB5E50}" type="slidenum">
              <a:rPr lang="en-US" smtClean="0"/>
              <a:t>‹#›</a:t>
            </a:fld>
            <a:endParaRPr lang="en-US"/>
          </a:p>
        </p:txBody>
      </p:sp>
      <p:grpSp>
        <p:nvGrpSpPr>
          <p:cNvPr id="5" name="Graphic 46" hidden="1">
            <a:extLst>
              <a:ext uri="{FF2B5EF4-FFF2-40B4-BE49-F238E27FC236}">
                <a16:creationId xmlns:a16="http://schemas.microsoft.com/office/drawing/2014/main" id="{70AB6035-82A1-BF4B-230D-E43F4AB7B729}"/>
              </a:ext>
            </a:extLst>
          </p:cNvPr>
          <p:cNvGrpSpPr/>
          <p:nvPr userDrawn="1"/>
        </p:nvGrpSpPr>
        <p:grpSpPr>
          <a:xfrm>
            <a:off x="1447800" y="228600"/>
            <a:ext cx="10744200" cy="1371600"/>
            <a:chOff x="1447800" y="1162050"/>
            <a:chExt cx="10744200" cy="1371600"/>
          </a:xfrm>
        </p:grpSpPr>
        <p:grpSp>
          <p:nvGrpSpPr>
            <p:cNvPr id="6" name="Graphic 46">
              <a:extLst>
                <a:ext uri="{FF2B5EF4-FFF2-40B4-BE49-F238E27FC236}">
                  <a16:creationId xmlns:a16="http://schemas.microsoft.com/office/drawing/2014/main" id="{4B38D50C-81D8-929A-6FF8-489882B8DFBF}"/>
                </a:ext>
              </a:extLst>
            </p:cNvPr>
            <p:cNvGrpSpPr/>
            <p:nvPr/>
          </p:nvGrpSpPr>
          <p:grpSpPr>
            <a:xfrm>
              <a:off x="1447800" y="1985010"/>
              <a:ext cx="10744200" cy="548640"/>
              <a:chOff x="1447800" y="1985010"/>
              <a:chExt cx="10744200" cy="548640"/>
            </a:xfrm>
          </p:grpSpPr>
          <p:sp>
            <p:nvSpPr>
              <p:cNvPr id="18" name="Freeform: Shape 17">
                <a:extLst>
                  <a:ext uri="{FF2B5EF4-FFF2-40B4-BE49-F238E27FC236}">
                    <a16:creationId xmlns:a16="http://schemas.microsoft.com/office/drawing/2014/main" id="{614334CE-49CE-9596-0164-B2C11A0B3286}"/>
                  </a:ext>
                </a:extLst>
              </p:cNvPr>
              <p:cNvSpPr/>
              <p:nvPr/>
            </p:nvSpPr>
            <p:spPr>
              <a:xfrm>
                <a:off x="1447800" y="1985010"/>
                <a:ext cx="10744200" cy="548640"/>
              </a:xfrm>
              <a:custGeom>
                <a:avLst/>
                <a:gdLst>
                  <a:gd name="connsiteX0" fmla="*/ 0 w 10744200"/>
                  <a:gd name="connsiteY0" fmla="*/ 0 h 548640"/>
                  <a:gd name="connsiteX1" fmla="*/ 10744200 w 10744200"/>
                  <a:gd name="connsiteY1" fmla="*/ 0 h 548640"/>
                  <a:gd name="connsiteX2" fmla="*/ 10744200 w 10744200"/>
                  <a:gd name="connsiteY2" fmla="*/ 548640 h 548640"/>
                  <a:gd name="connsiteX3" fmla="*/ 0 w 10744200"/>
                  <a:gd name="connsiteY3" fmla="*/ 548640 h 548640"/>
                </a:gdLst>
                <a:ahLst/>
                <a:cxnLst>
                  <a:cxn ang="0">
                    <a:pos x="connsiteX0" y="connsiteY0"/>
                  </a:cxn>
                  <a:cxn ang="0">
                    <a:pos x="connsiteX1" y="connsiteY1"/>
                  </a:cxn>
                  <a:cxn ang="0">
                    <a:pos x="connsiteX2" y="connsiteY2"/>
                  </a:cxn>
                  <a:cxn ang="0">
                    <a:pos x="connsiteX3" y="connsiteY3"/>
                  </a:cxn>
                </a:cxnLst>
                <a:rect l="l" t="t" r="r" b="b"/>
                <a:pathLst>
                  <a:path w="10744200" h="548640">
                    <a:moveTo>
                      <a:pt x="0" y="0"/>
                    </a:moveTo>
                    <a:lnTo>
                      <a:pt x="10744200" y="0"/>
                    </a:lnTo>
                    <a:lnTo>
                      <a:pt x="10744200" y="548640"/>
                    </a:lnTo>
                    <a:lnTo>
                      <a:pt x="0" y="548640"/>
                    </a:lnTo>
                    <a:close/>
                  </a:path>
                </a:pathLst>
              </a:custGeom>
              <a:solidFill>
                <a:srgbClr val="FFFFFF"/>
              </a:solidFill>
              <a:ln w="1270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B6E1DA80-EF55-B75F-EA76-ACE89C9508EA}"/>
                  </a:ext>
                </a:extLst>
              </p:cNvPr>
              <p:cNvSpPr/>
              <p:nvPr/>
            </p:nvSpPr>
            <p:spPr>
              <a:xfrm>
                <a:off x="1498600" y="2035810"/>
                <a:ext cx="10642600" cy="447040"/>
              </a:xfrm>
              <a:custGeom>
                <a:avLst/>
                <a:gdLst>
                  <a:gd name="connsiteX0" fmla="*/ 0 w 10642600"/>
                  <a:gd name="connsiteY0" fmla="*/ 0 h 447040"/>
                  <a:gd name="connsiteX1" fmla="*/ 10642600 w 10642600"/>
                  <a:gd name="connsiteY1" fmla="*/ 0 h 447040"/>
                  <a:gd name="connsiteX2" fmla="*/ 10642600 w 10642600"/>
                  <a:gd name="connsiteY2" fmla="*/ 447040 h 447040"/>
                  <a:gd name="connsiteX3" fmla="*/ 0 w 10642600"/>
                  <a:gd name="connsiteY3" fmla="*/ 447040 h 447040"/>
                </a:gdLst>
                <a:ahLst/>
                <a:cxnLst>
                  <a:cxn ang="0">
                    <a:pos x="connsiteX0" y="connsiteY0"/>
                  </a:cxn>
                  <a:cxn ang="0">
                    <a:pos x="connsiteX1" y="connsiteY1"/>
                  </a:cxn>
                  <a:cxn ang="0">
                    <a:pos x="connsiteX2" y="connsiteY2"/>
                  </a:cxn>
                  <a:cxn ang="0">
                    <a:pos x="connsiteX3" y="connsiteY3"/>
                  </a:cxn>
                </a:cxnLst>
                <a:rect l="l" t="t" r="r" b="b"/>
                <a:pathLst>
                  <a:path w="10642600" h="447040">
                    <a:moveTo>
                      <a:pt x="0" y="0"/>
                    </a:moveTo>
                    <a:lnTo>
                      <a:pt x="10642600" y="0"/>
                    </a:lnTo>
                    <a:lnTo>
                      <a:pt x="10642600" y="447040"/>
                    </a:lnTo>
                    <a:lnTo>
                      <a:pt x="0" y="447040"/>
                    </a:lnTo>
                    <a:close/>
                  </a:path>
                </a:pathLst>
              </a:custGeom>
              <a:solidFill>
                <a:srgbClr val="FFFFFF"/>
              </a:solidFill>
              <a:ln w="1270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1E742DF8-BE69-6AF1-4925-04D09BF2C0DB}"/>
                  </a:ext>
                </a:extLst>
              </p:cNvPr>
              <p:cNvSpPr/>
              <p:nvPr/>
            </p:nvSpPr>
            <p:spPr>
              <a:xfrm>
                <a:off x="1539239" y="2076450"/>
                <a:ext cx="10561320" cy="365759"/>
              </a:xfrm>
              <a:custGeom>
                <a:avLst/>
                <a:gdLst>
                  <a:gd name="connsiteX0" fmla="*/ 0 w 10561320"/>
                  <a:gd name="connsiteY0" fmla="*/ 0 h 365759"/>
                  <a:gd name="connsiteX1" fmla="*/ 10561320 w 10561320"/>
                  <a:gd name="connsiteY1" fmla="*/ 0 h 365759"/>
                  <a:gd name="connsiteX2" fmla="*/ 10561320 w 10561320"/>
                  <a:gd name="connsiteY2" fmla="*/ 365760 h 365759"/>
                  <a:gd name="connsiteX3" fmla="*/ 0 w 10561320"/>
                  <a:gd name="connsiteY3" fmla="*/ 365760 h 365759"/>
                </a:gdLst>
                <a:ahLst/>
                <a:cxnLst>
                  <a:cxn ang="0">
                    <a:pos x="connsiteX0" y="connsiteY0"/>
                  </a:cxn>
                  <a:cxn ang="0">
                    <a:pos x="connsiteX1" y="connsiteY1"/>
                  </a:cxn>
                  <a:cxn ang="0">
                    <a:pos x="connsiteX2" y="connsiteY2"/>
                  </a:cxn>
                  <a:cxn ang="0">
                    <a:pos x="connsiteX3" y="connsiteY3"/>
                  </a:cxn>
                </a:cxnLst>
                <a:rect l="l" t="t" r="r" b="b"/>
                <a:pathLst>
                  <a:path w="10561320" h="365759">
                    <a:moveTo>
                      <a:pt x="0" y="0"/>
                    </a:moveTo>
                    <a:lnTo>
                      <a:pt x="10561320" y="0"/>
                    </a:lnTo>
                    <a:lnTo>
                      <a:pt x="10561320" y="365760"/>
                    </a:lnTo>
                    <a:lnTo>
                      <a:pt x="0" y="365760"/>
                    </a:lnTo>
                    <a:close/>
                  </a:path>
                </a:pathLst>
              </a:custGeom>
              <a:solidFill>
                <a:srgbClr val="0B5A8A"/>
              </a:solidFill>
              <a:ln w="12700" cap="flat">
                <a:noFill/>
                <a:prstDash val="solid"/>
                <a:miter/>
              </a:ln>
            </p:spPr>
            <p:txBody>
              <a:bodyPr rtlCol="0" anchor="ctr"/>
              <a:lstStyle/>
              <a:p>
                <a:endParaRPr lang="en-US" dirty="0"/>
              </a:p>
            </p:txBody>
          </p:sp>
        </p:grpSp>
        <p:grpSp>
          <p:nvGrpSpPr>
            <p:cNvPr id="7" name="Graphic 46">
              <a:extLst>
                <a:ext uri="{FF2B5EF4-FFF2-40B4-BE49-F238E27FC236}">
                  <a16:creationId xmlns:a16="http://schemas.microsoft.com/office/drawing/2014/main" id="{AFD69D60-6485-9F6D-020E-533BE22B47FC}"/>
                </a:ext>
              </a:extLst>
            </p:cNvPr>
            <p:cNvGrpSpPr/>
            <p:nvPr/>
          </p:nvGrpSpPr>
          <p:grpSpPr>
            <a:xfrm>
              <a:off x="2921000" y="1162050"/>
              <a:ext cx="9271000" cy="914400"/>
              <a:chOff x="2921000" y="1162050"/>
              <a:chExt cx="9271000" cy="914400"/>
            </a:xfrm>
          </p:grpSpPr>
          <p:sp>
            <p:nvSpPr>
              <p:cNvPr id="15" name="Freeform: Shape 14">
                <a:extLst>
                  <a:ext uri="{FF2B5EF4-FFF2-40B4-BE49-F238E27FC236}">
                    <a16:creationId xmlns:a16="http://schemas.microsoft.com/office/drawing/2014/main" id="{87292ACB-4111-782B-CD51-FB4E5A573C45}"/>
                  </a:ext>
                </a:extLst>
              </p:cNvPr>
              <p:cNvSpPr/>
              <p:nvPr/>
            </p:nvSpPr>
            <p:spPr>
              <a:xfrm>
                <a:off x="2921000" y="1162050"/>
                <a:ext cx="9271000" cy="914400"/>
              </a:xfrm>
              <a:custGeom>
                <a:avLst/>
                <a:gdLst>
                  <a:gd name="connsiteX0" fmla="*/ 0 w 9271000"/>
                  <a:gd name="connsiteY0" fmla="*/ 0 h 914400"/>
                  <a:gd name="connsiteX1" fmla="*/ 9271000 w 9271000"/>
                  <a:gd name="connsiteY1" fmla="*/ 0 h 914400"/>
                  <a:gd name="connsiteX2" fmla="*/ 9271000 w 9271000"/>
                  <a:gd name="connsiteY2" fmla="*/ 914400 h 914400"/>
                  <a:gd name="connsiteX3" fmla="*/ 0 w 92710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271000" h="914400">
                    <a:moveTo>
                      <a:pt x="0" y="0"/>
                    </a:moveTo>
                    <a:lnTo>
                      <a:pt x="9271000" y="0"/>
                    </a:lnTo>
                    <a:lnTo>
                      <a:pt x="9271000" y="914400"/>
                    </a:lnTo>
                    <a:lnTo>
                      <a:pt x="0" y="914400"/>
                    </a:lnTo>
                    <a:close/>
                  </a:path>
                </a:pathLst>
              </a:custGeom>
              <a:solidFill>
                <a:srgbClr val="FFFFFF"/>
              </a:solidFill>
              <a:ln w="1270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86C5B491-C58D-0947-4DC0-0CE2CE867133}"/>
                  </a:ext>
                </a:extLst>
              </p:cNvPr>
              <p:cNvSpPr/>
              <p:nvPr/>
            </p:nvSpPr>
            <p:spPr>
              <a:xfrm>
                <a:off x="2971800" y="1212850"/>
                <a:ext cx="9169400" cy="812800"/>
              </a:xfrm>
              <a:custGeom>
                <a:avLst/>
                <a:gdLst>
                  <a:gd name="connsiteX0" fmla="*/ 0 w 9169400"/>
                  <a:gd name="connsiteY0" fmla="*/ 0 h 812800"/>
                  <a:gd name="connsiteX1" fmla="*/ 9169400 w 9169400"/>
                  <a:gd name="connsiteY1" fmla="*/ 0 h 812800"/>
                  <a:gd name="connsiteX2" fmla="*/ 9169400 w 9169400"/>
                  <a:gd name="connsiteY2" fmla="*/ 812800 h 812800"/>
                  <a:gd name="connsiteX3" fmla="*/ 0 w 9169400"/>
                  <a:gd name="connsiteY3" fmla="*/ 812800 h 812800"/>
                </a:gdLst>
                <a:ahLst/>
                <a:cxnLst>
                  <a:cxn ang="0">
                    <a:pos x="connsiteX0" y="connsiteY0"/>
                  </a:cxn>
                  <a:cxn ang="0">
                    <a:pos x="connsiteX1" y="connsiteY1"/>
                  </a:cxn>
                  <a:cxn ang="0">
                    <a:pos x="connsiteX2" y="connsiteY2"/>
                  </a:cxn>
                  <a:cxn ang="0">
                    <a:pos x="connsiteX3" y="connsiteY3"/>
                  </a:cxn>
                </a:cxnLst>
                <a:rect l="l" t="t" r="r" b="b"/>
                <a:pathLst>
                  <a:path w="9169400" h="812800">
                    <a:moveTo>
                      <a:pt x="0" y="0"/>
                    </a:moveTo>
                    <a:lnTo>
                      <a:pt x="9169400" y="0"/>
                    </a:lnTo>
                    <a:lnTo>
                      <a:pt x="9169400" y="812800"/>
                    </a:lnTo>
                    <a:lnTo>
                      <a:pt x="0" y="812800"/>
                    </a:lnTo>
                    <a:close/>
                  </a:path>
                </a:pathLst>
              </a:custGeom>
              <a:solidFill>
                <a:srgbClr val="FFFFFF"/>
              </a:solidFill>
              <a:ln w="1270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6B8D0928-03FB-BD83-83BC-4F5B1FB36C90}"/>
                  </a:ext>
                </a:extLst>
              </p:cNvPr>
              <p:cNvSpPr/>
              <p:nvPr/>
            </p:nvSpPr>
            <p:spPr>
              <a:xfrm>
                <a:off x="3012440" y="1253490"/>
                <a:ext cx="9088120" cy="731519"/>
              </a:xfrm>
              <a:custGeom>
                <a:avLst/>
                <a:gdLst>
                  <a:gd name="connsiteX0" fmla="*/ 0 w 9088120"/>
                  <a:gd name="connsiteY0" fmla="*/ 0 h 731519"/>
                  <a:gd name="connsiteX1" fmla="*/ 9088120 w 9088120"/>
                  <a:gd name="connsiteY1" fmla="*/ 0 h 731519"/>
                  <a:gd name="connsiteX2" fmla="*/ 9088120 w 9088120"/>
                  <a:gd name="connsiteY2" fmla="*/ 731520 h 731519"/>
                  <a:gd name="connsiteX3" fmla="*/ 0 w 9088120"/>
                  <a:gd name="connsiteY3" fmla="*/ 731520 h 731519"/>
                </a:gdLst>
                <a:ahLst/>
                <a:cxnLst>
                  <a:cxn ang="0">
                    <a:pos x="connsiteX0" y="connsiteY0"/>
                  </a:cxn>
                  <a:cxn ang="0">
                    <a:pos x="connsiteX1" y="connsiteY1"/>
                  </a:cxn>
                  <a:cxn ang="0">
                    <a:pos x="connsiteX2" y="connsiteY2"/>
                  </a:cxn>
                  <a:cxn ang="0">
                    <a:pos x="connsiteX3" y="connsiteY3"/>
                  </a:cxn>
                </a:cxnLst>
                <a:rect l="l" t="t" r="r" b="b"/>
                <a:pathLst>
                  <a:path w="9088120" h="731519">
                    <a:moveTo>
                      <a:pt x="0" y="0"/>
                    </a:moveTo>
                    <a:lnTo>
                      <a:pt x="9088120" y="0"/>
                    </a:lnTo>
                    <a:lnTo>
                      <a:pt x="9088120" y="731520"/>
                    </a:lnTo>
                    <a:lnTo>
                      <a:pt x="0" y="731520"/>
                    </a:lnTo>
                    <a:close/>
                  </a:path>
                </a:pathLst>
              </a:custGeom>
              <a:gradFill>
                <a:gsLst>
                  <a:gs pos="0">
                    <a:srgbClr val="75AD42"/>
                  </a:gs>
                  <a:gs pos="50000">
                    <a:srgbClr val="3A5621"/>
                  </a:gs>
                  <a:gs pos="100000">
                    <a:srgbClr val="000000"/>
                  </a:gs>
                </a:gsLst>
                <a:lin ang="0" scaled="1"/>
              </a:gradFill>
              <a:ln w="12700" cap="flat">
                <a:noFill/>
                <a:prstDash val="solid"/>
                <a:miter/>
              </a:ln>
            </p:spPr>
            <p:txBody>
              <a:bodyPr rtlCol="0" anchor="ctr"/>
              <a:lstStyle/>
              <a:p>
                <a:endParaRPr lang="en-US" dirty="0"/>
              </a:p>
            </p:txBody>
          </p:sp>
        </p:grpSp>
        <p:grpSp>
          <p:nvGrpSpPr>
            <p:cNvPr id="8" name="Graphic 46">
              <a:extLst>
                <a:ext uri="{FF2B5EF4-FFF2-40B4-BE49-F238E27FC236}">
                  <a16:creationId xmlns:a16="http://schemas.microsoft.com/office/drawing/2014/main" id="{F94A5D5A-D999-B2E5-EA17-FD7F39A781B0}"/>
                </a:ext>
              </a:extLst>
            </p:cNvPr>
            <p:cNvGrpSpPr/>
            <p:nvPr/>
          </p:nvGrpSpPr>
          <p:grpSpPr>
            <a:xfrm>
              <a:off x="1447800" y="1162050"/>
              <a:ext cx="1524000" cy="914400"/>
              <a:chOff x="1447800" y="1162050"/>
              <a:chExt cx="1524000" cy="914400"/>
            </a:xfrm>
          </p:grpSpPr>
          <p:grpSp>
            <p:nvGrpSpPr>
              <p:cNvPr id="9" name="Graphic 46">
                <a:extLst>
                  <a:ext uri="{FF2B5EF4-FFF2-40B4-BE49-F238E27FC236}">
                    <a16:creationId xmlns:a16="http://schemas.microsoft.com/office/drawing/2014/main" id="{3053846E-D8A5-31A9-C625-7D7DE7CCE189}"/>
                  </a:ext>
                </a:extLst>
              </p:cNvPr>
              <p:cNvGrpSpPr/>
              <p:nvPr/>
            </p:nvGrpSpPr>
            <p:grpSpPr>
              <a:xfrm>
                <a:off x="1447800" y="1162050"/>
                <a:ext cx="1524000" cy="914400"/>
                <a:chOff x="1447800" y="1162050"/>
                <a:chExt cx="1524000" cy="914400"/>
              </a:xfrm>
            </p:grpSpPr>
            <p:sp>
              <p:nvSpPr>
                <p:cNvPr id="12" name="Freeform: Shape 11">
                  <a:extLst>
                    <a:ext uri="{FF2B5EF4-FFF2-40B4-BE49-F238E27FC236}">
                      <a16:creationId xmlns:a16="http://schemas.microsoft.com/office/drawing/2014/main" id="{CDB23200-6627-A23D-1825-E25481D446B4}"/>
                    </a:ext>
                  </a:extLst>
                </p:cNvPr>
                <p:cNvSpPr/>
                <p:nvPr/>
              </p:nvSpPr>
              <p:spPr>
                <a:xfrm>
                  <a:off x="1447800" y="1162050"/>
                  <a:ext cx="1524000" cy="914400"/>
                </a:xfrm>
                <a:custGeom>
                  <a:avLst/>
                  <a:gdLst>
                    <a:gd name="connsiteX0" fmla="*/ 0 w 1524000"/>
                    <a:gd name="connsiteY0" fmla="*/ 0 h 914400"/>
                    <a:gd name="connsiteX1" fmla="*/ 1524000 w 1524000"/>
                    <a:gd name="connsiteY1" fmla="*/ 0 h 914400"/>
                    <a:gd name="connsiteX2" fmla="*/ 1524000 w 1524000"/>
                    <a:gd name="connsiteY2" fmla="*/ 914400 h 914400"/>
                    <a:gd name="connsiteX3" fmla="*/ 0 w 15240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1524000" h="914400">
                      <a:moveTo>
                        <a:pt x="0" y="0"/>
                      </a:moveTo>
                      <a:lnTo>
                        <a:pt x="1524000" y="0"/>
                      </a:lnTo>
                      <a:lnTo>
                        <a:pt x="1524000" y="914400"/>
                      </a:lnTo>
                      <a:lnTo>
                        <a:pt x="0" y="914400"/>
                      </a:lnTo>
                      <a:close/>
                    </a:path>
                  </a:pathLst>
                </a:custGeom>
                <a:solidFill>
                  <a:srgbClr val="FFFFFF"/>
                </a:solidFill>
                <a:ln w="1270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B1A24F67-D049-DFF6-5947-F53C435F6AA6}"/>
                    </a:ext>
                  </a:extLst>
                </p:cNvPr>
                <p:cNvSpPr/>
                <p:nvPr/>
              </p:nvSpPr>
              <p:spPr>
                <a:xfrm>
                  <a:off x="1539240" y="1253490"/>
                  <a:ext cx="711200" cy="731519"/>
                </a:xfrm>
                <a:custGeom>
                  <a:avLst/>
                  <a:gdLst>
                    <a:gd name="connsiteX0" fmla="*/ 0 w 711200"/>
                    <a:gd name="connsiteY0" fmla="*/ 0 h 731519"/>
                    <a:gd name="connsiteX1" fmla="*/ 711200 w 711200"/>
                    <a:gd name="connsiteY1" fmla="*/ 0 h 731519"/>
                    <a:gd name="connsiteX2" fmla="*/ 711200 w 711200"/>
                    <a:gd name="connsiteY2" fmla="*/ 731520 h 731519"/>
                    <a:gd name="connsiteX3" fmla="*/ 0 w 711200"/>
                    <a:gd name="connsiteY3" fmla="*/ 731520 h 731519"/>
                  </a:gdLst>
                  <a:ahLst/>
                  <a:cxnLst>
                    <a:cxn ang="0">
                      <a:pos x="connsiteX0" y="connsiteY0"/>
                    </a:cxn>
                    <a:cxn ang="0">
                      <a:pos x="connsiteX1" y="connsiteY1"/>
                    </a:cxn>
                    <a:cxn ang="0">
                      <a:pos x="connsiteX2" y="connsiteY2"/>
                    </a:cxn>
                    <a:cxn ang="0">
                      <a:pos x="connsiteX3" y="connsiteY3"/>
                    </a:cxn>
                  </a:cxnLst>
                  <a:rect l="l" t="t" r="r" b="b"/>
                  <a:pathLst>
                    <a:path w="711200" h="731519">
                      <a:moveTo>
                        <a:pt x="0" y="0"/>
                      </a:moveTo>
                      <a:lnTo>
                        <a:pt x="711200" y="0"/>
                      </a:lnTo>
                      <a:lnTo>
                        <a:pt x="711200" y="731520"/>
                      </a:lnTo>
                      <a:lnTo>
                        <a:pt x="0" y="731520"/>
                      </a:lnTo>
                      <a:close/>
                    </a:path>
                  </a:pathLst>
                </a:custGeom>
                <a:solidFill>
                  <a:srgbClr val="75AD42"/>
                </a:solidFill>
                <a:ln w="12700"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C4A2F527-E454-C4C7-086B-C1A27247F79E}"/>
                    </a:ext>
                  </a:extLst>
                </p:cNvPr>
                <p:cNvSpPr/>
                <p:nvPr/>
              </p:nvSpPr>
              <p:spPr>
                <a:xfrm>
                  <a:off x="1984755" y="1212850"/>
                  <a:ext cx="936116" cy="812800"/>
                </a:xfrm>
                <a:custGeom>
                  <a:avLst/>
                  <a:gdLst>
                    <a:gd name="connsiteX0" fmla="*/ 198882 w 936116"/>
                    <a:gd name="connsiteY0" fmla="*/ 0 h 812800"/>
                    <a:gd name="connsiteX1" fmla="*/ 71120 w 936116"/>
                    <a:gd name="connsiteY1" fmla="*/ 94107 h 812800"/>
                    <a:gd name="connsiteX2" fmla="*/ 20828 w 936116"/>
                    <a:gd name="connsiteY2" fmla="*/ 244983 h 812800"/>
                    <a:gd name="connsiteX3" fmla="*/ 118491 w 936116"/>
                    <a:gd name="connsiteY3" fmla="*/ 447040 h 812800"/>
                    <a:gd name="connsiteX4" fmla="*/ 0 w 936116"/>
                    <a:gd name="connsiteY4" fmla="*/ 447040 h 812800"/>
                    <a:gd name="connsiteX5" fmla="*/ 0 w 936116"/>
                    <a:gd name="connsiteY5" fmla="*/ 528320 h 812800"/>
                    <a:gd name="connsiteX6" fmla="*/ 47752 w 936116"/>
                    <a:gd name="connsiteY6" fmla="*/ 694055 h 812800"/>
                    <a:gd name="connsiteX7" fmla="*/ 185674 w 936116"/>
                    <a:gd name="connsiteY7" fmla="*/ 806704 h 812800"/>
                    <a:gd name="connsiteX8" fmla="*/ 200406 w 936116"/>
                    <a:gd name="connsiteY8" fmla="*/ 812800 h 812800"/>
                    <a:gd name="connsiteX9" fmla="*/ 936117 w 936116"/>
                    <a:gd name="connsiteY9" fmla="*/ 812800 h 812800"/>
                    <a:gd name="connsiteX10" fmla="*/ 936117 w 936116"/>
                    <a:gd name="connsiteY10" fmla="*/ 0 h 812800"/>
                    <a:gd name="connsiteX11" fmla="*/ 198755 w 936116"/>
                    <a:gd name="connsiteY11" fmla="*/ 0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6116" h="812800">
                      <a:moveTo>
                        <a:pt x="198882" y="0"/>
                      </a:moveTo>
                      <a:cubicBezTo>
                        <a:pt x="144907" y="21844"/>
                        <a:pt x="101854" y="53467"/>
                        <a:pt x="71120" y="94107"/>
                      </a:cubicBezTo>
                      <a:cubicBezTo>
                        <a:pt x="37846" y="137795"/>
                        <a:pt x="20828" y="188468"/>
                        <a:pt x="20828" y="244983"/>
                      </a:cubicBezTo>
                      <a:cubicBezTo>
                        <a:pt x="20828" y="301498"/>
                        <a:pt x="39243" y="380619"/>
                        <a:pt x="118491" y="447040"/>
                      </a:cubicBezTo>
                      <a:lnTo>
                        <a:pt x="0" y="447040"/>
                      </a:lnTo>
                      <a:lnTo>
                        <a:pt x="0" y="528320"/>
                      </a:lnTo>
                      <a:cubicBezTo>
                        <a:pt x="0" y="590042"/>
                        <a:pt x="16129" y="645795"/>
                        <a:pt x="47752" y="694055"/>
                      </a:cubicBezTo>
                      <a:cubicBezTo>
                        <a:pt x="79375" y="742188"/>
                        <a:pt x="125730" y="780034"/>
                        <a:pt x="185674" y="806704"/>
                      </a:cubicBezTo>
                      <a:cubicBezTo>
                        <a:pt x="190500" y="808863"/>
                        <a:pt x="195453" y="810895"/>
                        <a:pt x="200406" y="812800"/>
                      </a:cubicBezTo>
                      <a:lnTo>
                        <a:pt x="936117" y="812800"/>
                      </a:lnTo>
                      <a:cubicBezTo>
                        <a:pt x="936117" y="812800"/>
                        <a:pt x="936117" y="0"/>
                        <a:pt x="936117" y="0"/>
                      </a:cubicBezTo>
                      <a:lnTo>
                        <a:pt x="198755" y="0"/>
                      </a:lnTo>
                      <a:close/>
                    </a:path>
                  </a:pathLst>
                </a:custGeom>
                <a:solidFill>
                  <a:srgbClr val="FFFFFF"/>
                </a:solidFill>
                <a:ln w="12700" cap="flat">
                  <a:noFill/>
                  <a:prstDash val="solid"/>
                  <a:miter/>
                </a:ln>
              </p:spPr>
              <p:txBody>
                <a:bodyPr rtlCol="0" anchor="ctr"/>
                <a:lstStyle/>
                <a:p>
                  <a:endParaRPr lang="en-US"/>
                </a:p>
              </p:txBody>
            </p:sp>
          </p:grpSp>
          <p:sp>
            <p:nvSpPr>
              <p:cNvPr id="10" name="Freeform: Shape 9">
                <a:extLst>
                  <a:ext uri="{FF2B5EF4-FFF2-40B4-BE49-F238E27FC236}">
                    <a16:creationId xmlns:a16="http://schemas.microsoft.com/office/drawing/2014/main" id="{11BCDB8D-BF7A-7570-3B2E-56AA5F1890D2}"/>
                  </a:ext>
                </a:extLst>
              </p:cNvPr>
              <p:cNvSpPr/>
              <p:nvPr/>
            </p:nvSpPr>
            <p:spPr>
              <a:xfrm>
                <a:off x="2050795" y="1263777"/>
                <a:ext cx="808990" cy="711200"/>
              </a:xfrm>
              <a:custGeom>
                <a:avLst/>
                <a:gdLst>
                  <a:gd name="connsiteX0" fmla="*/ 378841 w 808990"/>
                  <a:gd name="connsiteY0" fmla="*/ 517652 h 711200"/>
                  <a:gd name="connsiteX1" fmla="*/ 352933 w 808990"/>
                  <a:gd name="connsiteY1" fmla="*/ 460629 h 711200"/>
                  <a:gd name="connsiteX2" fmla="*/ 261874 w 808990"/>
                  <a:gd name="connsiteY2" fmla="*/ 418338 h 711200"/>
                  <a:gd name="connsiteX3" fmla="*/ 155448 w 808990"/>
                  <a:gd name="connsiteY3" fmla="*/ 376047 h 711200"/>
                  <a:gd name="connsiteX4" fmla="*/ 20955 w 808990"/>
                  <a:gd name="connsiteY4" fmla="*/ 194437 h 711200"/>
                  <a:gd name="connsiteX5" fmla="*/ 54483 w 808990"/>
                  <a:gd name="connsiteY5" fmla="*/ 92964 h 711200"/>
                  <a:gd name="connsiteX6" fmla="*/ 149352 w 808990"/>
                  <a:gd name="connsiteY6" fmla="*/ 24511 h 711200"/>
                  <a:gd name="connsiteX7" fmla="*/ 287274 w 808990"/>
                  <a:gd name="connsiteY7" fmla="*/ 0 h 711200"/>
                  <a:gd name="connsiteX8" fmla="*/ 421132 w 808990"/>
                  <a:gd name="connsiteY8" fmla="*/ 26670 h 711200"/>
                  <a:gd name="connsiteX9" fmla="*/ 513080 w 808990"/>
                  <a:gd name="connsiteY9" fmla="*/ 102489 h 711200"/>
                  <a:gd name="connsiteX10" fmla="*/ 545846 w 808990"/>
                  <a:gd name="connsiteY10" fmla="*/ 214884 h 711200"/>
                  <a:gd name="connsiteX11" fmla="*/ 379476 w 808990"/>
                  <a:gd name="connsiteY11" fmla="*/ 214884 h 711200"/>
                  <a:gd name="connsiteX12" fmla="*/ 353568 w 808990"/>
                  <a:gd name="connsiteY12" fmla="*/ 149225 h 711200"/>
                  <a:gd name="connsiteX13" fmla="*/ 283464 w 808990"/>
                  <a:gd name="connsiteY13" fmla="*/ 125984 h 711200"/>
                  <a:gd name="connsiteX14" fmla="*/ 212852 w 808990"/>
                  <a:gd name="connsiteY14" fmla="*/ 145669 h 711200"/>
                  <a:gd name="connsiteX15" fmla="*/ 186944 w 808990"/>
                  <a:gd name="connsiteY15" fmla="*/ 195834 h 711200"/>
                  <a:gd name="connsiteX16" fmla="*/ 215519 w 808990"/>
                  <a:gd name="connsiteY16" fmla="*/ 244094 h 711200"/>
                  <a:gd name="connsiteX17" fmla="*/ 315849 w 808990"/>
                  <a:gd name="connsiteY17" fmla="*/ 288798 h 711200"/>
                  <a:gd name="connsiteX18" fmla="*/ 433705 w 808990"/>
                  <a:gd name="connsiteY18" fmla="*/ 338455 h 711200"/>
                  <a:gd name="connsiteX19" fmla="*/ 545846 w 808990"/>
                  <a:gd name="connsiteY19" fmla="*/ 516763 h 711200"/>
                  <a:gd name="connsiteX20" fmla="*/ 477393 w 808990"/>
                  <a:gd name="connsiteY20" fmla="*/ 659384 h 711200"/>
                  <a:gd name="connsiteX21" fmla="*/ 289560 w 808990"/>
                  <a:gd name="connsiteY21" fmla="*/ 711200 h 711200"/>
                  <a:gd name="connsiteX22" fmla="*/ 137160 w 808990"/>
                  <a:gd name="connsiteY22" fmla="*/ 680974 h 711200"/>
                  <a:gd name="connsiteX23" fmla="*/ 34417 w 808990"/>
                  <a:gd name="connsiteY23" fmla="*/ 598297 h 711200"/>
                  <a:gd name="connsiteX24" fmla="*/ 0 w 808990"/>
                  <a:gd name="connsiteY24" fmla="*/ 477266 h 711200"/>
                  <a:gd name="connsiteX25" fmla="*/ 167386 w 808990"/>
                  <a:gd name="connsiteY25" fmla="*/ 477266 h 711200"/>
                  <a:gd name="connsiteX26" fmla="*/ 196088 w 808990"/>
                  <a:gd name="connsiteY26" fmla="*/ 559308 h 711200"/>
                  <a:gd name="connsiteX27" fmla="*/ 289560 w 808990"/>
                  <a:gd name="connsiteY27" fmla="*/ 585724 h 711200"/>
                  <a:gd name="connsiteX28" fmla="*/ 354965 w 808990"/>
                  <a:gd name="connsiteY28" fmla="*/ 567944 h 711200"/>
                  <a:gd name="connsiteX29" fmla="*/ 378968 w 808990"/>
                  <a:gd name="connsiteY29" fmla="*/ 517779 h 711200"/>
                  <a:gd name="connsiteX30" fmla="*/ 808990 w 808990"/>
                  <a:gd name="connsiteY30" fmla="*/ 701548 h 711200"/>
                  <a:gd name="connsiteX31" fmla="*/ 642620 w 808990"/>
                  <a:gd name="connsiteY31" fmla="*/ 701548 h 711200"/>
                  <a:gd name="connsiteX32" fmla="*/ 642620 w 808990"/>
                  <a:gd name="connsiteY32" fmla="*/ 9398 h 711200"/>
                  <a:gd name="connsiteX33" fmla="*/ 808990 w 808990"/>
                  <a:gd name="connsiteY33" fmla="*/ 9398 h 711200"/>
                  <a:gd name="connsiteX34" fmla="*/ 808990 w 808990"/>
                  <a:gd name="connsiteY34" fmla="*/ 701548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08990" h="711200">
                    <a:moveTo>
                      <a:pt x="378841" y="517652"/>
                    </a:moveTo>
                    <a:cubicBezTo>
                      <a:pt x="378841" y="493268"/>
                      <a:pt x="370205" y="474218"/>
                      <a:pt x="352933" y="460629"/>
                    </a:cubicBezTo>
                    <a:cubicBezTo>
                      <a:pt x="335661" y="447040"/>
                      <a:pt x="305308" y="432943"/>
                      <a:pt x="261874" y="418338"/>
                    </a:cubicBezTo>
                    <a:cubicBezTo>
                      <a:pt x="218440" y="403733"/>
                      <a:pt x="183007" y="389636"/>
                      <a:pt x="155448" y="376047"/>
                    </a:cubicBezTo>
                    <a:cubicBezTo>
                      <a:pt x="65786" y="331978"/>
                      <a:pt x="20955" y="271399"/>
                      <a:pt x="20955" y="194437"/>
                    </a:cubicBezTo>
                    <a:cubicBezTo>
                      <a:pt x="20955" y="156083"/>
                      <a:pt x="32131" y="122301"/>
                      <a:pt x="54483" y="92964"/>
                    </a:cubicBezTo>
                    <a:cubicBezTo>
                      <a:pt x="76835" y="63627"/>
                      <a:pt x="108458" y="40894"/>
                      <a:pt x="149352" y="24511"/>
                    </a:cubicBezTo>
                    <a:cubicBezTo>
                      <a:pt x="190246" y="8128"/>
                      <a:pt x="236220" y="0"/>
                      <a:pt x="287274" y="0"/>
                    </a:cubicBezTo>
                    <a:cubicBezTo>
                      <a:pt x="338328" y="0"/>
                      <a:pt x="381635" y="8890"/>
                      <a:pt x="421132" y="26670"/>
                    </a:cubicBezTo>
                    <a:cubicBezTo>
                      <a:pt x="460629" y="44450"/>
                      <a:pt x="491236" y="69723"/>
                      <a:pt x="513080" y="102489"/>
                    </a:cubicBezTo>
                    <a:cubicBezTo>
                      <a:pt x="534924" y="135255"/>
                      <a:pt x="545846" y="172720"/>
                      <a:pt x="545846" y="214884"/>
                    </a:cubicBezTo>
                    <a:lnTo>
                      <a:pt x="379476" y="214884"/>
                    </a:lnTo>
                    <a:cubicBezTo>
                      <a:pt x="379476" y="186690"/>
                      <a:pt x="370840" y="164846"/>
                      <a:pt x="353568" y="149225"/>
                    </a:cubicBezTo>
                    <a:cubicBezTo>
                      <a:pt x="336296" y="133731"/>
                      <a:pt x="312928" y="125984"/>
                      <a:pt x="283464" y="125984"/>
                    </a:cubicBezTo>
                    <a:cubicBezTo>
                      <a:pt x="254000" y="125984"/>
                      <a:pt x="230124" y="132588"/>
                      <a:pt x="212852" y="145669"/>
                    </a:cubicBezTo>
                    <a:cubicBezTo>
                      <a:pt x="195580" y="158877"/>
                      <a:pt x="186944" y="175514"/>
                      <a:pt x="186944" y="195834"/>
                    </a:cubicBezTo>
                    <a:cubicBezTo>
                      <a:pt x="186944" y="213614"/>
                      <a:pt x="196469" y="229616"/>
                      <a:pt x="215519" y="244094"/>
                    </a:cubicBezTo>
                    <a:cubicBezTo>
                      <a:pt x="234569" y="258572"/>
                      <a:pt x="267970" y="273431"/>
                      <a:pt x="315849" y="288798"/>
                    </a:cubicBezTo>
                    <a:cubicBezTo>
                      <a:pt x="363728" y="304165"/>
                      <a:pt x="402971" y="320675"/>
                      <a:pt x="433705" y="338455"/>
                    </a:cubicBezTo>
                    <a:cubicBezTo>
                      <a:pt x="508508" y="381508"/>
                      <a:pt x="545846" y="440944"/>
                      <a:pt x="545846" y="516763"/>
                    </a:cubicBezTo>
                    <a:cubicBezTo>
                      <a:pt x="545846" y="577342"/>
                      <a:pt x="522986" y="624840"/>
                      <a:pt x="477393" y="659384"/>
                    </a:cubicBezTo>
                    <a:cubicBezTo>
                      <a:pt x="431800" y="693928"/>
                      <a:pt x="369189" y="711200"/>
                      <a:pt x="289560" y="711200"/>
                    </a:cubicBezTo>
                    <a:cubicBezTo>
                      <a:pt x="233426" y="711200"/>
                      <a:pt x="182626" y="701167"/>
                      <a:pt x="137160" y="680974"/>
                    </a:cubicBezTo>
                    <a:cubicBezTo>
                      <a:pt x="91694" y="660908"/>
                      <a:pt x="57404" y="633222"/>
                      <a:pt x="34417" y="598297"/>
                    </a:cubicBezTo>
                    <a:cubicBezTo>
                      <a:pt x="11430" y="563245"/>
                      <a:pt x="0" y="522986"/>
                      <a:pt x="0" y="477266"/>
                    </a:cubicBezTo>
                    <a:lnTo>
                      <a:pt x="167386" y="477266"/>
                    </a:lnTo>
                    <a:cubicBezTo>
                      <a:pt x="167386" y="514350"/>
                      <a:pt x="176911" y="541655"/>
                      <a:pt x="196088" y="559308"/>
                    </a:cubicBezTo>
                    <a:cubicBezTo>
                      <a:pt x="215265" y="576961"/>
                      <a:pt x="246380" y="585724"/>
                      <a:pt x="289560" y="585724"/>
                    </a:cubicBezTo>
                    <a:cubicBezTo>
                      <a:pt x="317119" y="585724"/>
                      <a:pt x="338963" y="579755"/>
                      <a:pt x="354965" y="567944"/>
                    </a:cubicBezTo>
                    <a:cubicBezTo>
                      <a:pt x="370967" y="556006"/>
                      <a:pt x="378968" y="539369"/>
                      <a:pt x="378968" y="517779"/>
                    </a:cubicBezTo>
                    <a:close/>
                    <a:moveTo>
                      <a:pt x="808990" y="701548"/>
                    </a:moveTo>
                    <a:lnTo>
                      <a:pt x="642620" y="701548"/>
                    </a:lnTo>
                    <a:lnTo>
                      <a:pt x="642620" y="9398"/>
                    </a:lnTo>
                    <a:lnTo>
                      <a:pt x="808990" y="9398"/>
                    </a:lnTo>
                    <a:lnTo>
                      <a:pt x="808990" y="701548"/>
                    </a:lnTo>
                    <a:close/>
                  </a:path>
                </a:pathLst>
              </a:custGeom>
              <a:solidFill>
                <a:srgbClr val="0B5A8A"/>
              </a:solidFill>
              <a:ln w="1270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911BB56-61AE-7DDF-1E92-E63714E4E269}"/>
                  </a:ext>
                </a:extLst>
              </p:cNvPr>
              <p:cNvSpPr/>
              <p:nvPr/>
            </p:nvSpPr>
            <p:spPr>
              <a:xfrm>
                <a:off x="1599184" y="1314450"/>
                <a:ext cx="307339" cy="609726"/>
              </a:xfrm>
              <a:custGeom>
                <a:avLst/>
                <a:gdLst>
                  <a:gd name="connsiteX0" fmla="*/ 42291 w 307339"/>
                  <a:gd name="connsiteY0" fmla="*/ 378841 h 609726"/>
                  <a:gd name="connsiteX1" fmla="*/ 90678 w 307339"/>
                  <a:gd name="connsiteY1" fmla="*/ 390271 h 609726"/>
                  <a:gd name="connsiteX2" fmla="*/ 216662 w 307339"/>
                  <a:gd name="connsiteY2" fmla="*/ 390271 h 609726"/>
                  <a:gd name="connsiteX3" fmla="*/ 264922 w 307339"/>
                  <a:gd name="connsiteY3" fmla="*/ 378841 h 609726"/>
                  <a:gd name="connsiteX4" fmla="*/ 296418 w 307339"/>
                  <a:gd name="connsiteY4" fmla="*/ 346456 h 609726"/>
                  <a:gd name="connsiteX5" fmla="*/ 307340 w 307339"/>
                  <a:gd name="connsiteY5" fmla="*/ 296799 h 609726"/>
                  <a:gd name="connsiteX6" fmla="*/ 296418 w 307339"/>
                  <a:gd name="connsiteY6" fmla="*/ 247142 h 609726"/>
                  <a:gd name="connsiteX7" fmla="*/ 264922 w 307339"/>
                  <a:gd name="connsiteY7" fmla="*/ 214757 h 609726"/>
                  <a:gd name="connsiteX8" fmla="*/ 216662 w 307339"/>
                  <a:gd name="connsiteY8" fmla="*/ 203327 h 609726"/>
                  <a:gd name="connsiteX9" fmla="*/ 90678 w 307339"/>
                  <a:gd name="connsiteY9" fmla="*/ 203327 h 609726"/>
                  <a:gd name="connsiteX10" fmla="*/ 42291 w 307339"/>
                  <a:gd name="connsiteY10" fmla="*/ 214757 h 609726"/>
                  <a:gd name="connsiteX11" fmla="*/ 10922 w 307339"/>
                  <a:gd name="connsiteY11" fmla="*/ 247142 h 609726"/>
                  <a:gd name="connsiteX12" fmla="*/ 0 w 307339"/>
                  <a:gd name="connsiteY12" fmla="*/ 296799 h 609726"/>
                  <a:gd name="connsiteX13" fmla="*/ 10922 w 307339"/>
                  <a:gd name="connsiteY13" fmla="*/ 346456 h 609726"/>
                  <a:gd name="connsiteX14" fmla="*/ 42291 w 307339"/>
                  <a:gd name="connsiteY14" fmla="*/ 378841 h 609726"/>
                  <a:gd name="connsiteX15" fmla="*/ 64516 w 307339"/>
                  <a:gd name="connsiteY15" fmla="*/ 268859 h 609726"/>
                  <a:gd name="connsiteX16" fmla="*/ 93472 w 307339"/>
                  <a:gd name="connsiteY16" fmla="*/ 258572 h 609726"/>
                  <a:gd name="connsiteX17" fmla="*/ 213868 w 307339"/>
                  <a:gd name="connsiteY17" fmla="*/ 258572 h 609726"/>
                  <a:gd name="connsiteX18" fmla="*/ 242824 w 307339"/>
                  <a:gd name="connsiteY18" fmla="*/ 268859 h 609726"/>
                  <a:gd name="connsiteX19" fmla="*/ 253492 w 307339"/>
                  <a:gd name="connsiteY19" fmla="*/ 296672 h 609726"/>
                  <a:gd name="connsiteX20" fmla="*/ 242824 w 307339"/>
                  <a:gd name="connsiteY20" fmla="*/ 324485 h 609726"/>
                  <a:gd name="connsiteX21" fmla="*/ 213868 w 307339"/>
                  <a:gd name="connsiteY21" fmla="*/ 334899 h 609726"/>
                  <a:gd name="connsiteX22" fmla="*/ 93472 w 307339"/>
                  <a:gd name="connsiteY22" fmla="*/ 334899 h 609726"/>
                  <a:gd name="connsiteX23" fmla="*/ 64516 w 307339"/>
                  <a:gd name="connsiteY23" fmla="*/ 324485 h 609726"/>
                  <a:gd name="connsiteX24" fmla="*/ 53848 w 307339"/>
                  <a:gd name="connsiteY24" fmla="*/ 296672 h 609726"/>
                  <a:gd name="connsiteX25" fmla="*/ 64516 w 307339"/>
                  <a:gd name="connsiteY25" fmla="*/ 268859 h 609726"/>
                  <a:gd name="connsiteX26" fmla="*/ 55118 w 307339"/>
                  <a:gd name="connsiteY26" fmla="*/ 185674 h 609726"/>
                  <a:gd name="connsiteX27" fmla="*/ 3048 w 307339"/>
                  <a:gd name="connsiteY27" fmla="*/ 185674 h 609726"/>
                  <a:gd name="connsiteX28" fmla="*/ 3048 w 307339"/>
                  <a:gd name="connsiteY28" fmla="*/ 0 h 609726"/>
                  <a:gd name="connsiteX29" fmla="*/ 55118 w 307339"/>
                  <a:gd name="connsiteY29" fmla="*/ 0 h 609726"/>
                  <a:gd name="connsiteX30" fmla="*/ 55118 w 307339"/>
                  <a:gd name="connsiteY30" fmla="*/ 65913 h 609726"/>
                  <a:gd name="connsiteX31" fmla="*/ 304419 w 307339"/>
                  <a:gd name="connsiteY31" fmla="*/ 65913 h 609726"/>
                  <a:gd name="connsiteX32" fmla="*/ 304419 w 307339"/>
                  <a:gd name="connsiteY32" fmla="*/ 120015 h 609726"/>
                  <a:gd name="connsiteX33" fmla="*/ 55118 w 307339"/>
                  <a:gd name="connsiteY33" fmla="*/ 120015 h 609726"/>
                  <a:gd name="connsiteX34" fmla="*/ 55118 w 307339"/>
                  <a:gd name="connsiteY34" fmla="*/ 185674 h 609726"/>
                  <a:gd name="connsiteX35" fmla="*/ 263144 w 307339"/>
                  <a:gd name="connsiteY35" fmla="*/ 438150 h 609726"/>
                  <a:gd name="connsiteX36" fmla="*/ 216789 w 307339"/>
                  <a:gd name="connsiteY36" fmla="*/ 427482 h 609726"/>
                  <a:gd name="connsiteX37" fmla="*/ 90805 w 307339"/>
                  <a:gd name="connsiteY37" fmla="*/ 427482 h 609726"/>
                  <a:gd name="connsiteX38" fmla="*/ 26162 w 307339"/>
                  <a:gd name="connsiteY38" fmla="*/ 451993 h 609726"/>
                  <a:gd name="connsiteX39" fmla="*/ 3175 w 307339"/>
                  <a:gd name="connsiteY39" fmla="*/ 521208 h 609726"/>
                  <a:gd name="connsiteX40" fmla="*/ 3175 w 307339"/>
                  <a:gd name="connsiteY40" fmla="*/ 609727 h 609726"/>
                  <a:gd name="connsiteX41" fmla="*/ 304419 w 307339"/>
                  <a:gd name="connsiteY41" fmla="*/ 609727 h 609726"/>
                  <a:gd name="connsiteX42" fmla="*/ 304419 w 307339"/>
                  <a:gd name="connsiteY42" fmla="*/ 521462 h 609726"/>
                  <a:gd name="connsiteX43" fmla="*/ 293624 w 307339"/>
                  <a:gd name="connsiteY43" fmla="*/ 469773 h 609726"/>
                  <a:gd name="connsiteX44" fmla="*/ 263144 w 307339"/>
                  <a:gd name="connsiteY44" fmla="*/ 438277 h 609726"/>
                  <a:gd name="connsiteX45" fmla="*/ 55118 w 307339"/>
                  <a:gd name="connsiteY45" fmla="*/ 555752 h 609726"/>
                  <a:gd name="connsiteX46" fmla="*/ 55118 w 307339"/>
                  <a:gd name="connsiteY46" fmla="*/ 522986 h 609726"/>
                  <a:gd name="connsiteX47" fmla="*/ 65024 w 307339"/>
                  <a:gd name="connsiteY47" fmla="*/ 493268 h 609726"/>
                  <a:gd name="connsiteX48" fmla="*/ 92964 w 307339"/>
                  <a:gd name="connsiteY48" fmla="*/ 482854 h 609726"/>
                  <a:gd name="connsiteX49" fmla="*/ 214376 w 307339"/>
                  <a:gd name="connsiteY49" fmla="*/ 482854 h 609726"/>
                  <a:gd name="connsiteX50" fmla="*/ 242189 w 307339"/>
                  <a:gd name="connsiteY50" fmla="*/ 493268 h 609726"/>
                  <a:gd name="connsiteX51" fmla="*/ 252222 w 307339"/>
                  <a:gd name="connsiteY51" fmla="*/ 522986 h 609726"/>
                  <a:gd name="connsiteX52" fmla="*/ 252222 w 307339"/>
                  <a:gd name="connsiteY52" fmla="*/ 555752 h 609726"/>
                  <a:gd name="connsiteX53" fmla="*/ 54991 w 307339"/>
                  <a:gd name="connsiteY53" fmla="*/ 555752 h 609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7339" h="609726">
                    <a:moveTo>
                      <a:pt x="42291" y="378841"/>
                    </a:moveTo>
                    <a:cubicBezTo>
                      <a:pt x="55880" y="386461"/>
                      <a:pt x="72009" y="390271"/>
                      <a:pt x="90678" y="390271"/>
                    </a:cubicBezTo>
                    <a:lnTo>
                      <a:pt x="216662" y="390271"/>
                    </a:lnTo>
                    <a:cubicBezTo>
                      <a:pt x="235204" y="390271"/>
                      <a:pt x="251206" y="386461"/>
                      <a:pt x="264922" y="378841"/>
                    </a:cubicBezTo>
                    <a:cubicBezTo>
                      <a:pt x="278638" y="371221"/>
                      <a:pt x="289052" y="360426"/>
                      <a:pt x="296418" y="346456"/>
                    </a:cubicBezTo>
                    <a:cubicBezTo>
                      <a:pt x="303784" y="332486"/>
                      <a:pt x="307340" y="315849"/>
                      <a:pt x="307340" y="296799"/>
                    </a:cubicBezTo>
                    <a:cubicBezTo>
                      <a:pt x="307340" y="277749"/>
                      <a:pt x="303657" y="261239"/>
                      <a:pt x="296418" y="247142"/>
                    </a:cubicBezTo>
                    <a:cubicBezTo>
                      <a:pt x="289052" y="233172"/>
                      <a:pt x="278638" y="222250"/>
                      <a:pt x="264922" y="214757"/>
                    </a:cubicBezTo>
                    <a:cubicBezTo>
                      <a:pt x="251206" y="207137"/>
                      <a:pt x="235204" y="203327"/>
                      <a:pt x="216662" y="203327"/>
                    </a:cubicBezTo>
                    <a:lnTo>
                      <a:pt x="90678" y="203327"/>
                    </a:lnTo>
                    <a:cubicBezTo>
                      <a:pt x="72009" y="203327"/>
                      <a:pt x="55880" y="207137"/>
                      <a:pt x="42291" y="214757"/>
                    </a:cubicBezTo>
                    <a:cubicBezTo>
                      <a:pt x="28702" y="222377"/>
                      <a:pt x="18161" y="233172"/>
                      <a:pt x="10922" y="247142"/>
                    </a:cubicBezTo>
                    <a:cubicBezTo>
                      <a:pt x="3556" y="261112"/>
                      <a:pt x="0" y="277749"/>
                      <a:pt x="0" y="296799"/>
                    </a:cubicBezTo>
                    <a:cubicBezTo>
                      <a:pt x="0" y="315849"/>
                      <a:pt x="3683" y="332359"/>
                      <a:pt x="10922" y="346456"/>
                    </a:cubicBezTo>
                    <a:cubicBezTo>
                      <a:pt x="18288" y="360426"/>
                      <a:pt x="28702" y="371348"/>
                      <a:pt x="42291" y="378841"/>
                    </a:cubicBezTo>
                    <a:close/>
                    <a:moveTo>
                      <a:pt x="64516" y="268859"/>
                    </a:moveTo>
                    <a:cubicBezTo>
                      <a:pt x="71628" y="262001"/>
                      <a:pt x="81280" y="258572"/>
                      <a:pt x="93472" y="258572"/>
                    </a:cubicBezTo>
                    <a:lnTo>
                      <a:pt x="213868" y="258572"/>
                    </a:lnTo>
                    <a:cubicBezTo>
                      <a:pt x="226060" y="258572"/>
                      <a:pt x="235712" y="262001"/>
                      <a:pt x="242824" y="268859"/>
                    </a:cubicBezTo>
                    <a:cubicBezTo>
                      <a:pt x="249936" y="275717"/>
                      <a:pt x="253492" y="284988"/>
                      <a:pt x="253492" y="296672"/>
                    </a:cubicBezTo>
                    <a:cubicBezTo>
                      <a:pt x="253492" y="308356"/>
                      <a:pt x="249936" y="317500"/>
                      <a:pt x="242824" y="324485"/>
                    </a:cubicBezTo>
                    <a:cubicBezTo>
                      <a:pt x="235712" y="331343"/>
                      <a:pt x="226060" y="334899"/>
                      <a:pt x="213868" y="334899"/>
                    </a:cubicBezTo>
                    <a:lnTo>
                      <a:pt x="93472" y="334899"/>
                    </a:lnTo>
                    <a:cubicBezTo>
                      <a:pt x="81280" y="334899"/>
                      <a:pt x="71628" y="331470"/>
                      <a:pt x="64516" y="324485"/>
                    </a:cubicBezTo>
                    <a:cubicBezTo>
                      <a:pt x="57404" y="317627"/>
                      <a:pt x="53848" y="308356"/>
                      <a:pt x="53848" y="296672"/>
                    </a:cubicBezTo>
                    <a:cubicBezTo>
                      <a:pt x="53848" y="284988"/>
                      <a:pt x="57404" y="275590"/>
                      <a:pt x="64516" y="268859"/>
                    </a:cubicBezTo>
                    <a:close/>
                    <a:moveTo>
                      <a:pt x="55118" y="185674"/>
                    </a:moveTo>
                    <a:lnTo>
                      <a:pt x="3048" y="185674"/>
                    </a:lnTo>
                    <a:lnTo>
                      <a:pt x="3048" y="0"/>
                    </a:lnTo>
                    <a:lnTo>
                      <a:pt x="55118" y="0"/>
                    </a:lnTo>
                    <a:lnTo>
                      <a:pt x="55118" y="65913"/>
                    </a:lnTo>
                    <a:lnTo>
                      <a:pt x="304419" y="65913"/>
                    </a:lnTo>
                    <a:lnTo>
                      <a:pt x="304419" y="120015"/>
                    </a:lnTo>
                    <a:lnTo>
                      <a:pt x="55118" y="120015"/>
                    </a:lnTo>
                    <a:lnTo>
                      <a:pt x="55118" y="185674"/>
                    </a:lnTo>
                    <a:close/>
                    <a:moveTo>
                      <a:pt x="263144" y="438150"/>
                    </a:moveTo>
                    <a:cubicBezTo>
                      <a:pt x="250063" y="431038"/>
                      <a:pt x="234569" y="427482"/>
                      <a:pt x="216789" y="427482"/>
                    </a:cubicBezTo>
                    <a:lnTo>
                      <a:pt x="90805" y="427482"/>
                    </a:lnTo>
                    <a:cubicBezTo>
                      <a:pt x="62992" y="427482"/>
                      <a:pt x="41529" y="435610"/>
                      <a:pt x="26162" y="451993"/>
                    </a:cubicBezTo>
                    <a:cubicBezTo>
                      <a:pt x="10795" y="468249"/>
                      <a:pt x="3175" y="491363"/>
                      <a:pt x="3175" y="521208"/>
                    </a:cubicBezTo>
                    <a:lnTo>
                      <a:pt x="3175" y="609727"/>
                    </a:lnTo>
                    <a:lnTo>
                      <a:pt x="304419" y="609727"/>
                    </a:lnTo>
                    <a:lnTo>
                      <a:pt x="304419" y="521462"/>
                    </a:lnTo>
                    <a:cubicBezTo>
                      <a:pt x="304419" y="500888"/>
                      <a:pt x="300863" y="483616"/>
                      <a:pt x="293624" y="469773"/>
                    </a:cubicBezTo>
                    <a:cubicBezTo>
                      <a:pt x="286385" y="455930"/>
                      <a:pt x="276352" y="445389"/>
                      <a:pt x="263144" y="438277"/>
                    </a:cubicBezTo>
                    <a:close/>
                    <a:moveTo>
                      <a:pt x="55118" y="555752"/>
                    </a:moveTo>
                    <a:lnTo>
                      <a:pt x="55118" y="522986"/>
                    </a:lnTo>
                    <a:cubicBezTo>
                      <a:pt x="55118" y="510159"/>
                      <a:pt x="58420" y="500253"/>
                      <a:pt x="65024" y="493268"/>
                    </a:cubicBezTo>
                    <a:cubicBezTo>
                      <a:pt x="71628" y="486283"/>
                      <a:pt x="81026" y="482854"/>
                      <a:pt x="92964" y="482854"/>
                    </a:cubicBezTo>
                    <a:lnTo>
                      <a:pt x="214376" y="482854"/>
                    </a:lnTo>
                    <a:cubicBezTo>
                      <a:pt x="226314" y="482854"/>
                      <a:pt x="235585" y="486283"/>
                      <a:pt x="242189" y="493268"/>
                    </a:cubicBezTo>
                    <a:cubicBezTo>
                      <a:pt x="248920" y="500253"/>
                      <a:pt x="252222" y="510159"/>
                      <a:pt x="252222" y="522986"/>
                    </a:cubicBezTo>
                    <a:lnTo>
                      <a:pt x="252222" y="555752"/>
                    </a:lnTo>
                    <a:lnTo>
                      <a:pt x="54991" y="555752"/>
                    </a:lnTo>
                    <a:close/>
                  </a:path>
                </a:pathLst>
              </a:custGeom>
              <a:solidFill>
                <a:srgbClr val="000000"/>
              </a:solidFill>
              <a:ln w="12700" cap="flat">
                <a:noFill/>
                <a:prstDash val="solid"/>
                <a:miter/>
              </a:ln>
            </p:spPr>
            <p:txBody>
              <a:bodyPr rtlCol="0" anchor="ctr"/>
              <a:lstStyle/>
              <a:p>
                <a:endParaRPr lang="en-US"/>
              </a:p>
            </p:txBody>
          </p:sp>
        </p:grpSp>
      </p:grpSp>
      <p:grpSp>
        <p:nvGrpSpPr>
          <p:cNvPr id="26" name="Graphic 23">
            <a:extLst>
              <a:ext uri="{FF2B5EF4-FFF2-40B4-BE49-F238E27FC236}">
                <a16:creationId xmlns:a16="http://schemas.microsoft.com/office/drawing/2014/main" id="{6339FA84-72AC-724D-473F-9191166657F9}"/>
              </a:ext>
            </a:extLst>
          </p:cNvPr>
          <p:cNvGrpSpPr/>
          <p:nvPr/>
        </p:nvGrpSpPr>
        <p:grpSpPr>
          <a:xfrm>
            <a:off x="1447800" y="228600"/>
            <a:ext cx="10744200" cy="1371600"/>
            <a:chOff x="1447800" y="228600"/>
            <a:chExt cx="10744200" cy="1371600"/>
          </a:xfrm>
        </p:grpSpPr>
        <p:grpSp>
          <p:nvGrpSpPr>
            <p:cNvPr id="27" name="Graphic 23">
              <a:extLst>
                <a:ext uri="{FF2B5EF4-FFF2-40B4-BE49-F238E27FC236}">
                  <a16:creationId xmlns:a16="http://schemas.microsoft.com/office/drawing/2014/main" id="{3619BE78-28F2-89FE-C4DE-1FBE35913744}"/>
                </a:ext>
              </a:extLst>
            </p:cNvPr>
            <p:cNvGrpSpPr/>
            <p:nvPr/>
          </p:nvGrpSpPr>
          <p:grpSpPr>
            <a:xfrm>
              <a:off x="1447800" y="228600"/>
              <a:ext cx="10744200" cy="1371600"/>
              <a:chOff x="1447800" y="228600"/>
              <a:chExt cx="10744200" cy="1371600"/>
            </a:xfrm>
          </p:grpSpPr>
          <p:grpSp>
            <p:nvGrpSpPr>
              <p:cNvPr id="28" name="Graphic 23">
                <a:extLst>
                  <a:ext uri="{FF2B5EF4-FFF2-40B4-BE49-F238E27FC236}">
                    <a16:creationId xmlns:a16="http://schemas.microsoft.com/office/drawing/2014/main" id="{19080FF3-4984-EF5B-47F3-742E99E7B818}"/>
                  </a:ext>
                </a:extLst>
              </p:cNvPr>
              <p:cNvGrpSpPr/>
              <p:nvPr/>
            </p:nvGrpSpPr>
            <p:grpSpPr>
              <a:xfrm>
                <a:off x="1447800" y="1051560"/>
                <a:ext cx="10744200" cy="548640"/>
                <a:chOff x="1447800" y="1051560"/>
                <a:chExt cx="10744200" cy="548640"/>
              </a:xfrm>
            </p:grpSpPr>
            <p:sp>
              <p:nvSpPr>
                <p:cNvPr id="29" name="Freeform: Shape 28">
                  <a:extLst>
                    <a:ext uri="{FF2B5EF4-FFF2-40B4-BE49-F238E27FC236}">
                      <a16:creationId xmlns:a16="http://schemas.microsoft.com/office/drawing/2014/main" id="{FC46D191-B7EA-8CA6-E21C-6C2087BC732D}"/>
                    </a:ext>
                  </a:extLst>
                </p:cNvPr>
                <p:cNvSpPr/>
                <p:nvPr/>
              </p:nvSpPr>
              <p:spPr>
                <a:xfrm>
                  <a:off x="1447800" y="1051560"/>
                  <a:ext cx="10744200" cy="548640"/>
                </a:xfrm>
                <a:custGeom>
                  <a:avLst/>
                  <a:gdLst>
                    <a:gd name="connsiteX0" fmla="*/ 0 w 10744200"/>
                    <a:gd name="connsiteY0" fmla="*/ 0 h 548640"/>
                    <a:gd name="connsiteX1" fmla="*/ 10744200 w 10744200"/>
                    <a:gd name="connsiteY1" fmla="*/ 0 h 548640"/>
                    <a:gd name="connsiteX2" fmla="*/ 10744200 w 10744200"/>
                    <a:gd name="connsiteY2" fmla="*/ 548640 h 548640"/>
                    <a:gd name="connsiteX3" fmla="*/ 0 w 10744200"/>
                    <a:gd name="connsiteY3" fmla="*/ 548640 h 548640"/>
                  </a:gdLst>
                  <a:ahLst/>
                  <a:cxnLst>
                    <a:cxn ang="0">
                      <a:pos x="connsiteX0" y="connsiteY0"/>
                    </a:cxn>
                    <a:cxn ang="0">
                      <a:pos x="connsiteX1" y="connsiteY1"/>
                    </a:cxn>
                    <a:cxn ang="0">
                      <a:pos x="connsiteX2" y="connsiteY2"/>
                    </a:cxn>
                    <a:cxn ang="0">
                      <a:pos x="connsiteX3" y="connsiteY3"/>
                    </a:cxn>
                  </a:cxnLst>
                  <a:rect l="l" t="t" r="r" b="b"/>
                  <a:pathLst>
                    <a:path w="10744200" h="548640">
                      <a:moveTo>
                        <a:pt x="0" y="0"/>
                      </a:moveTo>
                      <a:lnTo>
                        <a:pt x="10744200" y="0"/>
                      </a:lnTo>
                      <a:lnTo>
                        <a:pt x="10744200" y="548640"/>
                      </a:lnTo>
                      <a:lnTo>
                        <a:pt x="0" y="548640"/>
                      </a:lnTo>
                      <a:close/>
                    </a:path>
                  </a:pathLst>
                </a:custGeom>
                <a:solidFill>
                  <a:srgbClr val="FFFFFF"/>
                </a:solidFill>
                <a:ln w="1270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D2746FBF-9D8D-C47B-FA6E-4B79F13BA9AD}"/>
                    </a:ext>
                  </a:extLst>
                </p:cNvPr>
                <p:cNvSpPr/>
                <p:nvPr/>
              </p:nvSpPr>
              <p:spPr>
                <a:xfrm>
                  <a:off x="1498600" y="1102360"/>
                  <a:ext cx="10642600" cy="447040"/>
                </a:xfrm>
                <a:custGeom>
                  <a:avLst/>
                  <a:gdLst>
                    <a:gd name="connsiteX0" fmla="*/ 0 w 10642600"/>
                    <a:gd name="connsiteY0" fmla="*/ 0 h 447040"/>
                    <a:gd name="connsiteX1" fmla="*/ 10642600 w 10642600"/>
                    <a:gd name="connsiteY1" fmla="*/ 0 h 447040"/>
                    <a:gd name="connsiteX2" fmla="*/ 10642600 w 10642600"/>
                    <a:gd name="connsiteY2" fmla="*/ 447040 h 447040"/>
                    <a:gd name="connsiteX3" fmla="*/ 0 w 10642600"/>
                    <a:gd name="connsiteY3" fmla="*/ 447040 h 447040"/>
                  </a:gdLst>
                  <a:ahLst/>
                  <a:cxnLst>
                    <a:cxn ang="0">
                      <a:pos x="connsiteX0" y="connsiteY0"/>
                    </a:cxn>
                    <a:cxn ang="0">
                      <a:pos x="connsiteX1" y="connsiteY1"/>
                    </a:cxn>
                    <a:cxn ang="0">
                      <a:pos x="connsiteX2" y="connsiteY2"/>
                    </a:cxn>
                    <a:cxn ang="0">
                      <a:pos x="connsiteX3" y="connsiteY3"/>
                    </a:cxn>
                  </a:cxnLst>
                  <a:rect l="l" t="t" r="r" b="b"/>
                  <a:pathLst>
                    <a:path w="10642600" h="447040">
                      <a:moveTo>
                        <a:pt x="0" y="0"/>
                      </a:moveTo>
                      <a:lnTo>
                        <a:pt x="10642600" y="0"/>
                      </a:lnTo>
                      <a:lnTo>
                        <a:pt x="10642600" y="447040"/>
                      </a:lnTo>
                      <a:lnTo>
                        <a:pt x="0" y="447040"/>
                      </a:lnTo>
                      <a:close/>
                    </a:path>
                  </a:pathLst>
                </a:custGeom>
                <a:solidFill>
                  <a:srgbClr val="FFFFFF"/>
                </a:solidFill>
                <a:ln w="1270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73D1B3F-7C67-E14C-292F-32539D1856BB}"/>
                    </a:ext>
                  </a:extLst>
                </p:cNvPr>
                <p:cNvSpPr/>
                <p:nvPr/>
              </p:nvSpPr>
              <p:spPr>
                <a:xfrm>
                  <a:off x="1539239" y="1143000"/>
                  <a:ext cx="10561320" cy="365759"/>
                </a:xfrm>
                <a:custGeom>
                  <a:avLst/>
                  <a:gdLst>
                    <a:gd name="connsiteX0" fmla="*/ 0 w 10561320"/>
                    <a:gd name="connsiteY0" fmla="*/ 0 h 365759"/>
                    <a:gd name="connsiteX1" fmla="*/ 10561320 w 10561320"/>
                    <a:gd name="connsiteY1" fmla="*/ 0 h 365759"/>
                    <a:gd name="connsiteX2" fmla="*/ 10561320 w 10561320"/>
                    <a:gd name="connsiteY2" fmla="*/ 365760 h 365759"/>
                    <a:gd name="connsiteX3" fmla="*/ 0 w 10561320"/>
                    <a:gd name="connsiteY3" fmla="*/ 365760 h 365759"/>
                  </a:gdLst>
                  <a:ahLst/>
                  <a:cxnLst>
                    <a:cxn ang="0">
                      <a:pos x="connsiteX0" y="connsiteY0"/>
                    </a:cxn>
                    <a:cxn ang="0">
                      <a:pos x="connsiteX1" y="connsiteY1"/>
                    </a:cxn>
                    <a:cxn ang="0">
                      <a:pos x="connsiteX2" y="connsiteY2"/>
                    </a:cxn>
                    <a:cxn ang="0">
                      <a:pos x="connsiteX3" y="connsiteY3"/>
                    </a:cxn>
                  </a:cxnLst>
                  <a:rect l="l" t="t" r="r" b="b"/>
                  <a:pathLst>
                    <a:path w="10561320" h="365759">
                      <a:moveTo>
                        <a:pt x="0" y="0"/>
                      </a:moveTo>
                      <a:lnTo>
                        <a:pt x="10561320" y="0"/>
                      </a:lnTo>
                      <a:lnTo>
                        <a:pt x="10561320" y="365760"/>
                      </a:lnTo>
                      <a:lnTo>
                        <a:pt x="0" y="365760"/>
                      </a:lnTo>
                      <a:close/>
                    </a:path>
                  </a:pathLst>
                </a:custGeom>
                <a:solidFill>
                  <a:srgbClr val="0B5A8A"/>
                </a:solidFill>
                <a:ln w="12700"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0ACC6E09-9390-9F23-59E5-983235176593}"/>
                    </a:ext>
                  </a:extLst>
                </p:cNvPr>
                <p:cNvSpPr/>
                <p:nvPr/>
              </p:nvSpPr>
              <p:spPr>
                <a:xfrm>
                  <a:off x="1610995" y="1185544"/>
                  <a:ext cx="2358897" cy="273177"/>
                </a:xfrm>
                <a:custGeom>
                  <a:avLst/>
                  <a:gdLst>
                    <a:gd name="connsiteX0" fmla="*/ 62865 w 2358897"/>
                    <a:gd name="connsiteY0" fmla="*/ 0 h 273177"/>
                    <a:gd name="connsiteX1" fmla="*/ 124587 w 2358897"/>
                    <a:gd name="connsiteY1" fmla="*/ 67056 h 273177"/>
                    <a:gd name="connsiteX2" fmla="*/ 124587 w 2358897"/>
                    <a:gd name="connsiteY2" fmla="*/ 75438 h 273177"/>
                    <a:gd name="connsiteX3" fmla="*/ 84963 w 2358897"/>
                    <a:gd name="connsiteY3" fmla="*/ 75438 h 273177"/>
                    <a:gd name="connsiteX4" fmla="*/ 84963 w 2358897"/>
                    <a:gd name="connsiteY4" fmla="*/ 64389 h 273177"/>
                    <a:gd name="connsiteX5" fmla="*/ 64008 w 2358897"/>
                    <a:gd name="connsiteY5" fmla="*/ 38100 h 273177"/>
                    <a:gd name="connsiteX6" fmla="*/ 43053 w 2358897"/>
                    <a:gd name="connsiteY6" fmla="*/ 64389 h 273177"/>
                    <a:gd name="connsiteX7" fmla="*/ 78867 w 2358897"/>
                    <a:gd name="connsiteY7" fmla="*/ 122301 h 273177"/>
                    <a:gd name="connsiteX8" fmla="*/ 124968 w 2358897"/>
                    <a:gd name="connsiteY8" fmla="*/ 205740 h 273177"/>
                    <a:gd name="connsiteX9" fmla="*/ 62484 w 2358897"/>
                    <a:gd name="connsiteY9" fmla="*/ 272796 h 273177"/>
                    <a:gd name="connsiteX10" fmla="*/ 0 w 2358897"/>
                    <a:gd name="connsiteY10" fmla="*/ 205740 h 273177"/>
                    <a:gd name="connsiteX11" fmla="*/ 0 w 2358897"/>
                    <a:gd name="connsiteY11" fmla="*/ 189357 h 273177"/>
                    <a:gd name="connsiteX12" fmla="*/ 39624 w 2358897"/>
                    <a:gd name="connsiteY12" fmla="*/ 189357 h 273177"/>
                    <a:gd name="connsiteX13" fmla="*/ 39624 w 2358897"/>
                    <a:gd name="connsiteY13" fmla="*/ 208407 h 273177"/>
                    <a:gd name="connsiteX14" fmla="*/ 61341 w 2358897"/>
                    <a:gd name="connsiteY14" fmla="*/ 234315 h 273177"/>
                    <a:gd name="connsiteX15" fmla="*/ 83058 w 2358897"/>
                    <a:gd name="connsiteY15" fmla="*/ 208407 h 273177"/>
                    <a:gd name="connsiteX16" fmla="*/ 47244 w 2358897"/>
                    <a:gd name="connsiteY16" fmla="*/ 150495 h 273177"/>
                    <a:gd name="connsiteX17" fmla="*/ 1143 w 2358897"/>
                    <a:gd name="connsiteY17" fmla="*/ 67056 h 273177"/>
                    <a:gd name="connsiteX18" fmla="*/ 62865 w 2358897"/>
                    <a:gd name="connsiteY18" fmla="*/ 0 h 273177"/>
                    <a:gd name="connsiteX19" fmla="*/ 187833 w 2358897"/>
                    <a:gd name="connsiteY19" fmla="*/ 3048 h 273177"/>
                    <a:gd name="connsiteX20" fmla="*/ 187833 w 2358897"/>
                    <a:gd name="connsiteY20" fmla="*/ 208788 h 273177"/>
                    <a:gd name="connsiteX21" fmla="*/ 209550 w 2358897"/>
                    <a:gd name="connsiteY21" fmla="*/ 234696 h 273177"/>
                    <a:gd name="connsiteX22" fmla="*/ 231267 w 2358897"/>
                    <a:gd name="connsiteY22" fmla="*/ 208788 h 273177"/>
                    <a:gd name="connsiteX23" fmla="*/ 231267 w 2358897"/>
                    <a:gd name="connsiteY23" fmla="*/ 3048 h 273177"/>
                    <a:gd name="connsiteX24" fmla="*/ 270891 w 2358897"/>
                    <a:gd name="connsiteY24" fmla="*/ 3048 h 273177"/>
                    <a:gd name="connsiteX25" fmla="*/ 270891 w 2358897"/>
                    <a:gd name="connsiteY25" fmla="*/ 206121 h 273177"/>
                    <a:gd name="connsiteX26" fmla="*/ 208407 w 2358897"/>
                    <a:gd name="connsiteY26" fmla="*/ 273177 h 273177"/>
                    <a:gd name="connsiteX27" fmla="*/ 145923 w 2358897"/>
                    <a:gd name="connsiteY27" fmla="*/ 206121 h 273177"/>
                    <a:gd name="connsiteX28" fmla="*/ 145923 w 2358897"/>
                    <a:gd name="connsiteY28" fmla="*/ 3048 h 273177"/>
                    <a:gd name="connsiteX29" fmla="*/ 187833 w 2358897"/>
                    <a:gd name="connsiteY29" fmla="*/ 3048 h 273177"/>
                    <a:gd name="connsiteX30" fmla="*/ 384683 w 2358897"/>
                    <a:gd name="connsiteY30" fmla="*/ 192405 h 273177"/>
                    <a:gd name="connsiteX31" fmla="*/ 385445 w 2358897"/>
                    <a:gd name="connsiteY31" fmla="*/ 192405 h 273177"/>
                    <a:gd name="connsiteX32" fmla="*/ 413639 w 2358897"/>
                    <a:gd name="connsiteY32" fmla="*/ 3048 h 273177"/>
                    <a:gd name="connsiteX33" fmla="*/ 471932 w 2358897"/>
                    <a:gd name="connsiteY33" fmla="*/ 3048 h 273177"/>
                    <a:gd name="connsiteX34" fmla="*/ 471932 w 2358897"/>
                    <a:gd name="connsiteY34" fmla="*/ 269748 h 273177"/>
                    <a:gd name="connsiteX35" fmla="*/ 432308 w 2358897"/>
                    <a:gd name="connsiteY35" fmla="*/ 269748 h 273177"/>
                    <a:gd name="connsiteX36" fmla="*/ 432308 w 2358897"/>
                    <a:gd name="connsiteY36" fmla="*/ 78486 h 273177"/>
                    <a:gd name="connsiteX37" fmla="*/ 431546 w 2358897"/>
                    <a:gd name="connsiteY37" fmla="*/ 78486 h 273177"/>
                    <a:gd name="connsiteX38" fmla="*/ 403352 w 2358897"/>
                    <a:gd name="connsiteY38" fmla="*/ 269748 h 273177"/>
                    <a:gd name="connsiteX39" fmla="*/ 363728 w 2358897"/>
                    <a:gd name="connsiteY39" fmla="*/ 269748 h 273177"/>
                    <a:gd name="connsiteX40" fmla="*/ 333248 w 2358897"/>
                    <a:gd name="connsiteY40" fmla="*/ 81153 h 273177"/>
                    <a:gd name="connsiteX41" fmla="*/ 332486 w 2358897"/>
                    <a:gd name="connsiteY41" fmla="*/ 81153 h 273177"/>
                    <a:gd name="connsiteX42" fmla="*/ 332486 w 2358897"/>
                    <a:gd name="connsiteY42" fmla="*/ 269748 h 273177"/>
                    <a:gd name="connsiteX43" fmla="*/ 295910 w 2358897"/>
                    <a:gd name="connsiteY43" fmla="*/ 269748 h 273177"/>
                    <a:gd name="connsiteX44" fmla="*/ 295910 w 2358897"/>
                    <a:gd name="connsiteY44" fmla="*/ 3048 h 273177"/>
                    <a:gd name="connsiteX45" fmla="*/ 354203 w 2358897"/>
                    <a:gd name="connsiteY45" fmla="*/ 3048 h 273177"/>
                    <a:gd name="connsiteX46" fmla="*/ 384683 w 2358897"/>
                    <a:gd name="connsiteY46" fmla="*/ 192405 h 273177"/>
                    <a:gd name="connsiteX47" fmla="*/ 586994 w 2358897"/>
                    <a:gd name="connsiteY47" fmla="*/ 192405 h 273177"/>
                    <a:gd name="connsiteX48" fmla="*/ 587756 w 2358897"/>
                    <a:gd name="connsiteY48" fmla="*/ 192405 h 273177"/>
                    <a:gd name="connsiteX49" fmla="*/ 615950 w 2358897"/>
                    <a:gd name="connsiteY49" fmla="*/ 3048 h 273177"/>
                    <a:gd name="connsiteX50" fmla="*/ 674243 w 2358897"/>
                    <a:gd name="connsiteY50" fmla="*/ 3048 h 273177"/>
                    <a:gd name="connsiteX51" fmla="*/ 674243 w 2358897"/>
                    <a:gd name="connsiteY51" fmla="*/ 269748 h 273177"/>
                    <a:gd name="connsiteX52" fmla="*/ 634619 w 2358897"/>
                    <a:gd name="connsiteY52" fmla="*/ 269748 h 273177"/>
                    <a:gd name="connsiteX53" fmla="*/ 634619 w 2358897"/>
                    <a:gd name="connsiteY53" fmla="*/ 78486 h 273177"/>
                    <a:gd name="connsiteX54" fmla="*/ 633857 w 2358897"/>
                    <a:gd name="connsiteY54" fmla="*/ 78486 h 273177"/>
                    <a:gd name="connsiteX55" fmla="*/ 605663 w 2358897"/>
                    <a:gd name="connsiteY55" fmla="*/ 269748 h 273177"/>
                    <a:gd name="connsiteX56" fmla="*/ 566039 w 2358897"/>
                    <a:gd name="connsiteY56" fmla="*/ 269748 h 273177"/>
                    <a:gd name="connsiteX57" fmla="*/ 535559 w 2358897"/>
                    <a:gd name="connsiteY57" fmla="*/ 81153 h 273177"/>
                    <a:gd name="connsiteX58" fmla="*/ 534797 w 2358897"/>
                    <a:gd name="connsiteY58" fmla="*/ 81153 h 273177"/>
                    <a:gd name="connsiteX59" fmla="*/ 534797 w 2358897"/>
                    <a:gd name="connsiteY59" fmla="*/ 269748 h 273177"/>
                    <a:gd name="connsiteX60" fmla="*/ 498221 w 2358897"/>
                    <a:gd name="connsiteY60" fmla="*/ 269748 h 273177"/>
                    <a:gd name="connsiteX61" fmla="*/ 498221 w 2358897"/>
                    <a:gd name="connsiteY61" fmla="*/ 3048 h 273177"/>
                    <a:gd name="connsiteX62" fmla="*/ 556514 w 2358897"/>
                    <a:gd name="connsiteY62" fmla="*/ 3048 h 273177"/>
                    <a:gd name="connsiteX63" fmla="*/ 586994 w 2358897"/>
                    <a:gd name="connsiteY63" fmla="*/ 192405 h 273177"/>
                    <a:gd name="connsiteX64" fmla="*/ 742569 w 2358897"/>
                    <a:gd name="connsiteY64" fmla="*/ 115443 h 273177"/>
                    <a:gd name="connsiteX65" fmla="*/ 800100 w 2358897"/>
                    <a:gd name="connsiteY65" fmla="*/ 115443 h 273177"/>
                    <a:gd name="connsiteX66" fmla="*/ 800100 w 2358897"/>
                    <a:gd name="connsiteY66" fmla="*/ 153543 h 273177"/>
                    <a:gd name="connsiteX67" fmla="*/ 742569 w 2358897"/>
                    <a:gd name="connsiteY67" fmla="*/ 153543 h 273177"/>
                    <a:gd name="connsiteX68" fmla="*/ 742569 w 2358897"/>
                    <a:gd name="connsiteY68" fmla="*/ 231648 h 273177"/>
                    <a:gd name="connsiteX69" fmla="*/ 814959 w 2358897"/>
                    <a:gd name="connsiteY69" fmla="*/ 231648 h 273177"/>
                    <a:gd name="connsiteX70" fmla="*/ 814959 w 2358897"/>
                    <a:gd name="connsiteY70" fmla="*/ 269748 h 273177"/>
                    <a:gd name="connsiteX71" fmla="*/ 700659 w 2358897"/>
                    <a:gd name="connsiteY71" fmla="*/ 269748 h 273177"/>
                    <a:gd name="connsiteX72" fmla="*/ 700659 w 2358897"/>
                    <a:gd name="connsiteY72" fmla="*/ 3048 h 273177"/>
                    <a:gd name="connsiteX73" fmla="*/ 814959 w 2358897"/>
                    <a:gd name="connsiteY73" fmla="*/ 3048 h 273177"/>
                    <a:gd name="connsiteX74" fmla="*/ 814959 w 2358897"/>
                    <a:gd name="connsiteY74" fmla="*/ 41148 h 273177"/>
                    <a:gd name="connsiteX75" fmla="*/ 742569 w 2358897"/>
                    <a:gd name="connsiteY75" fmla="*/ 41148 h 273177"/>
                    <a:gd name="connsiteX76" fmla="*/ 742569 w 2358897"/>
                    <a:gd name="connsiteY76" fmla="*/ 115443 h 273177"/>
                    <a:gd name="connsiteX77" fmla="*/ 925449 w 2358897"/>
                    <a:gd name="connsiteY77" fmla="*/ 269748 h 273177"/>
                    <a:gd name="connsiteX78" fmla="*/ 921639 w 2358897"/>
                    <a:gd name="connsiteY78" fmla="*/ 236982 h 273177"/>
                    <a:gd name="connsiteX79" fmla="*/ 921639 w 2358897"/>
                    <a:gd name="connsiteY79" fmla="*/ 195072 h 273177"/>
                    <a:gd name="connsiteX80" fmla="*/ 894207 w 2358897"/>
                    <a:gd name="connsiteY80" fmla="*/ 161163 h 273177"/>
                    <a:gd name="connsiteX81" fmla="*/ 879729 w 2358897"/>
                    <a:gd name="connsiteY81" fmla="*/ 161163 h 273177"/>
                    <a:gd name="connsiteX82" fmla="*/ 879729 w 2358897"/>
                    <a:gd name="connsiteY82" fmla="*/ 269748 h 273177"/>
                    <a:gd name="connsiteX83" fmla="*/ 837819 w 2358897"/>
                    <a:gd name="connsiteY83" fmla="*/ 269748 h 273177"/>
                    <a:gd name="connsiteX84" fmla="*/ 837819 w 2358897"/>
                    <a:gd name="connsiteY84" fmla="*/ 3048 h 273177"/>
                    <a:gd name="connsiteX85" fmla="*/ 901065 w 2358897"/>
                    <a:gd name="connsiteY85" fmla="*/ 3048 h 273177"/>
                    <a:gd name="connsiteX86" fmla="*/ 963168 w 2358897"/>
                    <a:gd name="connsiteY86" fmla="*/ 64389 h 273177"/>
                    <a:gd name="connsiteX87" fmla="*/ 963168 w 2358897"/>
                    <a:gd name="connsiteY87" fmla="*/ 85344 h 273177"/>
                    <a:gd name="connsiteX88" fmla="*/ 935736 w 2358897"/>
                    <a:gd name="connsiteY88" fmla="*/ 139065 h 273177"/>
                    <a:gd name="connsiteX89" fmla="*/ 935736 w 2358897"/>
                    <a:gd name="connsiteY89" fmla="*/ 139827 h 273177"/>
                    <a:gd name="connsiteX90" fmla="*/ 963549 w 2358897"/>
                    <a:gd name="connsiteY90" fmla="*/ 196215 h 273177"/>
                    <a:gd name="connsiteX91" fmla="*/ 963549 w 2358897"/>
                    <a:gd name="connsiteY91" fmla="*/ 237363 h 273177"/>
                    <a:gd name="connsiteX92" fmla="*/ 968121 w 2358897"/>
                    <a:gd name="connsiteY92" fmla="*/ 269748 h 273177"/>
                    <a:gd name="connsiteX93" fmla="*/ 925449 w 2358897"/>
                    <a:gd name="connsiteY93" fmla="*/ 269748 h 273177"/>
                    <a:gd name="connsiteX94" fmla="*/ 879729 w 2358897"/>
                    <a:gd name="connsiteY94" fmla="*/ 41148 h 273177"/>
                    <a:gd name="connsiteX95" fmla="*/ 879729 w 2358897"/>
                    <a:gd name="connsiteY95" fmla="*/ 123063 h 273177"/>
                    <a:gd name="connsiteX96" fmla="*/ 896112 w 2358897"/>
                    <a:gd name="connsiteY96" fmla="*/ 123063 h 273177"/>
                    <a:gd name="connsiteX97" fmla="*/ 921258 w 2358897"/>
                    <a:gd name="connsiteY97" fmla="*/ 94869 h 273177"/>
                    <a:gd name="connsiteX98" fmla="*/ 921258 w 2358897"/>
                    <a:gd name="connsiteY98" fmla="*/ 68580 h 273177"/>
                    <a:gd name="connsiteX99" fmla="*/ 899922 w 2358897"/>
                    <a:gd name="connsiteY99" fmla="*/ 41148 h 273177"/>
                    <a:gd name="connsiteX100" fmla="*/ 879729 w 2358897"/>
                    <a:gd name="connsiteY100" fmla="*/ 41148 h 273177"/>
                    <a:gd name="connsiteX101" fmla="*/ 1050036 w 2358897"/>
                    <a:gd name="connsiteY101" fmla="*/ 3048 h 273177"/>
                    <a:gd name="connsiteX102" fmla="*/ 1091946 w 2358897"/>
                    <a:gd name="connsiteY102" fmla="*/ 3048 h 273177"/>
                    <a:gd name="connsiteX103" fmla="*/ 1091946 w 2358897"/>
                    <a:gd name="connsiteY103" fmla="*/ 269748 h 273177"/>
                    <a:gd name="connsiteX104" fmla="*/ 1050036 w 2358897"/>
                    <a:gd name="connsiteY104" fmla="*/ 269748 h 273177"/>
                    <a:gd name="connsiteX105" fmla="*/ 1050036 w 2358897"/>
                    <a:gd name="connsiteY105" fmla="*/ 3048 h 273177"/>
                    <a:gd name="connsiteX106" fmla="*/ 1156208 w 2358897"/>
                    <a:gd name="connsiteY106" fmla="*/ 76581 h 273177"/>
                    <a:gd name="connsiteX107" fmla="*/ 1155446 w 2358897"/>
                    <a:gd name="connsiteY107" fmla="*/ 76581 h 273177"/>
                    <a:gd name="connsiteX108" fmla="*/ 1155446 w 2358897"/>
                    <a:gd name="connsiteY108" fmla="*/ 269748 h 273177"/>
                    <a:gd name="connsiteX109" fmla="*/ 1117727 w 2358897"/>
                    <a:gd name="connsiteY109" fmla="*/ 269748 h 273177"/>
                    <a:gd name="connsiteX110" fmla="*/ 1117727 w 2358897"/>
                    <a:gd name="connsiteY110" fmla="*/ 3048 h 273177"/>
                    <a:gd name="connsiteX111" fmla="*/ 1170305 w 2358897"/>
                    <a:gd name="connsiteY111" fmla="*/ 3048 h 273177"/>
                    <a:gd name="connsiteX112" fmla="*/ 1212596 w 2358897"/>
                    <a:gd name="connsiteY112" fmla="*/ 162687 h 273177"/>
                    <a:gd name="connsiteX113" fmla="*/ 1213358 w 2358897"/>
                    <a:gd name="connsiteY113" fmla="*/ 162687 h 273177"/>
                    <a:gd name="connsiteX114" fmla="*/ 1213358 w 2358897"/>
                    <a:gd name="connsiteY114" fmla="*/ 3048 h 273177"/>
                    <a:gd name="connsiteX115" fmla="*/ 1250696 w 2358897"/>
                    <a:gd name="connsiteY115" fmla="*/ 3048 h 273177"/>
                    <a:gd name="connsiteX116" fmla="*/ 1250696 w 2358897"/>
                    <a:gd name="connsiteY116" fmla="*/ 269748 h 273177"/>
                    <a:gd name="connsiteX117" fmla="*/ 1207643 w 2358897"/>
                    <a:gd name="connsiteY117" fmla="*/ 269748 h 273177"/>
                    <a:gd name="connsiteX118" fmla="*/ 1156208 w 2358897"/>
                    <a:gd name="connsiteY118" fmla="*/ 76581 h 273177"/>
                    <a:gd name="connsiteX119" fmla="*/ 1269619 w 2358897"/>
                    <a:gd name="connsiteY119" fmla="*/ 3048 h 273177"/>
                    <a:gd name="connsiteX120" fmla="*/ 1399159 w 2358897"/>
                    <a:gd name="connsiteY120" fmla="*/ 3048 h 273177"/>
                    <a:gd name="connsiteX121" fmla="*/ 1399159 w 2358897"/>
                    <a:gd name="connsiteY121" fmla="*/ 41148 h 273177"/>
                    <a:gd name="connsiteX122" fmla="*/ 1355344 w 2358897"/>
                    <a:gd name="connsiteY122" fmla="*/ 41148 h 273177"/>
                    <a:gd name="connsiteX123" fmla="*/ 1355344 w 2358897"/>
                    <a:gd name="connsiteY123" fmla="*/ 269748 h 273177"/>
                    <a:gd name="connsiteX124" fmla="*/ 1313434 w 2358897"/>
                    <a:gd name="connsiteY124" fmla="*/ 269748 h 273177"/>
                    <a:gd name="connsiteX125" fmla="*/ 1313434 w 2358897"/>
                    <a:gd name="connsiteY125" fmla="*/ 41148 h 273177"/>
                    <a:gd name="connsiteX126" fmla="*/ 1269619 w 2358897"/>
                    <a:gd name="connsiteY126" fmla="*/ 41148 h 273177"/>
                    <a:gd name="connsiteX127" fmla="*/ 1269619 w 2358897"/>
                    <a:gd name="connsiteY127" fmla="*/ 3048 h 273177"/>
                    <a:gd name="connsiteX128" fmla="*/ 1460246 w 2358897"/>
                    <a:gd name="connsiteY128" fmla="*/ 115443 h 273177"/>
                    <a:gd name="connsiteX129" fmla="*/ 1517777 w 2358897"/>
                    <a:gd name="connsiteY129" fmla="*/ 115443 h 273177"/>
                    <a:gd name="connsiteX130" fmla="*/ 1517777 w 2358897"/>
                    <a:gd name="connsiteY130" fmla="*/ 153543 h 273177"/>
                    <a:gd name="connsiteX131" fmla="*/ 1460246 w 2358897"/>
                    <a:gd name="connsiteY131" fmla="*/ 153543 h 273177"/>
                    <a:gd name="connsiteX132" fmla="*/ 1460246 w 2358897"/>
                    <a:gd name="connsiteY132" fmla="*/ 231648 h 273177"/>
                    <a:gd name="connsiteX133" fmla="*/ 1532636 w 2358897"/>
                    <a:gd name="connsiteY133" fmla="*/ 231648 h 273177"/>
                    <a:gd name="connsiteX134" fmla="*/ 1532636 w 2358897"/>
                    <a:gd name="connsiteY134" fmla="*/ 269748 h 273177"/>
                    <a:gd name="connsiteX135" fmla="*/ 1418336 w 2358897"/>
                    <a:gd name="connsiteY135" fmla="*/ 269748 h 273177"/>
                    <a:gd name="connsiteX136" fmla="*/ 1418336 w 2358897"/>
                    <a:gd name="connsiteY136" fmla="*/ 3048 h 273177"/>
                    <a:gd name="connsiteX137" fmla="*/ 1532636 w 2358897"/>
                    <a:gd name="connsiteY137" fmla="*/ 3048 h 273177"/>
                    <a:gd name="connsiteX138" fmla="*/ 1532636 w 2358897"/>
                    <a:gd name="connsiteY138" fmla="*/ 41148 h 273177"/>
                    <a:gd name="connsiteX139" fmla="*/ 1460246 w 2358897"/>
                    <a:gd name="connsiteY139" fmla="*/ 41148 h 273177"/>
                    <a:gd name="connsiteX140" fmla="*/ 1460246 w 2358897"/>
                    <a:gd name="connsiteY140" fmla="*/ 115443 h 273177"/>
                    <a:gd name="connsiteX141" fmla="*/ 1642999 w 2358897"/>
                    <a:gd name="connsiteY141" fmla="*/ 269748 h 273177"/>
                    <a:gd name="connsiteX142" fmla="*/ 1639189 w 2358897"/>
                    <a:gd name="connsiteY142" fmla="*/ 236982 h 273177"/>
                    <a:gd name="connsiteX143" fmla="*/ 1639189 w 2358897"/>
                    <a:gd name="connsiteY143" fmla="*/ 195072 h 273177"/>
                    <a:gd name="connsiteX144" fmla="*/ 1611757 w 2358897"/>
                    <a:gd name="connsiteY144" fmla="*/ 161163 h 273177"/>
                    <a:gd name="connsiteX145" fmla="*/ 1597279 w 2358897"/>
                    <a:gd name="connsiteY145" fmla="*/ 161163 h 273177"/>
                    <a:gd name="connsiteX146" fmla="*/ 1597279 w 2358897"/>
                    <a:gd name="connsiteY146" fmla="*/ 269748 h 273177"/>
                    <a:gd name="connsiteX147" fmla="*/ 1555369 w 2358897"/>
                    <a:gd name="connsiteY147" fmla="*/ 269748 h 273177"/>
                    <a:gd name="connsiteX148" fmla="*/ 1555369 w 2358897"/>
                    <a:gd name="connsiteY148" fmla="*/ 3048 h 273177"/>
                    <a:gd name="connsiteX149" fmla="*/ 1618615 w 2358897"/>
                    <a:gd name="connsiteY149" fmla="*/ 3048 h 273177"/>
                    <a:gd name="connsiteX150" fmla="*/ 1680718 w 2358897"/>
                    <a:gd name="connsiteY150" fmla="*/ 64389 h 273177"/>
                    <a:gd name="connsiteX151" fmla="*/ 1680718 w 2358897"/>
                    <a:gd name="connsiteY151" fmla="*/ 85344 h 273177"/>
                    <a:gd name="connsiteX152" fmla="*/ 1653286 w 2358897"/>
                    <a:gd name="connsiteY152" fmla="*/ 139065 h 273177"/>
                    <a:gd name="connsiteX153" fmla="*/ 1653286 w 2358897"/>
                    <a:gd name="connsiteY153" fmla="*/ 139827 h 273177"/>
                    <a:gd name="connsiteX154" fmla="*/ 1681099 w 2358897"/>
                    <a:gd name="connsiteY154" fmla="*/ 196215 h 273177"/>
                    <a:gd name="connsiteX155" fmla="*/ 1681099 w 2358897"/>
                    <a:gd name="connsiteY155" fmla="*/ 237363 h 273177"/>
                    <a:gd name="connsiteX156" fmla="*/ 1685671 w 2358897"/>
                    <a:gd name="connsiteY156" fmla="*/ 269748 h 273177"/>
                    <a:gd name="connsiteX157" fmla="*/ 1642999 w 2358897"/>
                    <a:gd name="connsiteY157" fmla="*/ 269748 h 273177"/>
                    <a:gd name="connsiteX158" fmla="*/ 1597279 w 2358897"/>
                    <a:gd name="connsiteY158" fmla="*/ 41148 h 273177"/>
                    <a:gd name="connsiteX159" fmla="*/ 1597279 w 2358897"/>
                    <a:gd name="connsiteY159" fmla="*/ 123063 h 273177"/>
                    <a:gd name="connsiteX160" fmla="*/ 1613662 w 2358897"/>
                    <a:gd name="connsiteY160" fmla="*/ 123063 h 273177"/>
                    <a:gd name="connsiteX161" fmla="*/ 1638808 w 2358897"/>
                    <a:gd name="connsiteY161" fmla="*/ 94869 h 273177"/>
                    <a:gd name="connsiteX162" fmla="*/ 1638808 w 2358897"/>
                    <a:gd name="connsiteY162" fmla="*/ 68580 h 273177"/>
                    <a:gd name="connsiteX163" fmla="*/ 1617472 w 2358897"/>
                    <a:gd name="connsiteY163" fmla="*/ 41148 h 273177"/>
                    <a:gd name="connsiteX164" fmla="*/ 1597279 w 2358897"/>
                    <a:gd name="connsiteY164" fmla="*/ 41148 h 273177"/>
                    <a:gd name="connsiteX165" fmla="*/ 1745361 w 2358897"/>
                    <a:gd name="connsiteY165" fmla="*/ 76581 h 273177"/>
                    <a:gd name="connsiteX166" fmla="*/ 1744599 w 2358897"/>
                    <a:gd name="connsiteY166" fmla="*/ 76581 h 273177"/>
                    <a:gd name="connsiteX167" fmla="*/ 1744599 w 2358897"/>
                    <a:gd name="connsiteY167" fmla="*/ 269748 h 273177"/>
                    <a:gd name="connsiteX168" fmla="*/ 1706880 w 2358897"/>
                    <a:gd name="connsiteY168" fmla="*/ 269748 h 273177"/>
                    <a:gd name="connsiteX169" fmla="*/ 1706880 w 2358897"/>
                    <a:gd name="connsiteY169" fmla="*/ 3048 h 273177"/>
                    <a:gd name="connsiteX170" fmla="*/ 1759458 w 2358897"/>
                    <a:gd name="connsiteY170" fmla="*/ 3048 h 273177"/>
                    <a:gd name="connsiteX171" fmla="*/ 1801749 w 2358897"/>
                    <a:gd name="connsiteY171" fmla="*/ 162687 h 273177"/>
                    <a:gd name="connsiteX172" fmla="*/ 1802511 w 2358897"/>
                    <a:gd name="connsiteY172" fmla="*/ 162687 h 273177"/>
                    <a:gd name="connsiteX173" fmla="*/ 1802511 w 2358897"/>
                    <a:gd name="connsiteY173" fmla="*/ 3048 h 273177"/>
                    <a:gd name="connsiteX174" fmla="*/ 1839849 w 2358897"/>
                    <a:gd name="connsiteY174" fmla="*/ 3048 h 273177"/>
                    <a:gd name="connsiteX175" fmla="*/ 1839849 w 2358897"/>
                    <a:gd name="connsiteY175" fmla="*/ 269748 h 273177"/>
                    <a:gd name="connsiteX176" fmla="*/ 1796796 w 2358897"/>
                    <a:gd name="connsiteY176" fmla="*/ 269748 h 273177"/>
                    <a:gd name="connsiteX177" fmla="*/ 1745361 w 2358897"/>
                    <a:gd name="connsiteY177" fmla="*/ 76581 h 273177"/>
                    <a:gd name="connsiteX178" fmla="*/ 1924431 w 2358897"/>
                    <a:gd name="connsiteY178" fmla="*/ 0 h 273177"/>
                    <a:gd name="connsiteX179" fmla="*/ 1986153 w 2358897"/>
                    <a:gd name="connsiteY179" fmla="*/ 67056 h 273177"/>
                    <a:gd name="connsiteX180" fmla="*/ 1986153 w 2358897"/>
                    <a:gd name="connsiteY180" fmla="*/ 75438 h 273177"/>
                    <a:gd name="connsiteX181" fmla="*/ 1946529 w 2358897"/>
                    <a:gd name="connsiteY181" fmla="*/ 75438 h 273177"/>
                    <a:gd name="connsiteX182" fmla="*/ 1946529 w 2358897"/>
                    <a:gd name="connsiteY182" fmla="*/ 64389 h 273177"/>
                    <a:gd name="connsiteX183" fmla="*/ 1925574 w 2358897"/>
                    <a:gd name="connsiteY183" fmla="*/ 38100 h 273177"/>
                    <a:gd name="connsiteX184" fmla="*/ 1904619 w 2358897"/>
                    <a:gd name="connsiteY184" fmla="*/ 64389 h 273177"/>
                    <a:gd name="connsiteX185" fmla="*/ 1940433 w 2358897"/>
                    <a:gd name="connsiteY185" fmla="*/ 122301 h 273177"/>
                    <a:gd name="connsiteX186" fmla="*/ 1986534 w 2358897"/>
                    <a:gd name="connsiteY186" fmla="*/ 205740 h 273177"/>
                    <a:gd name="connsiteX187" fmla="*/ 1924050 w 2358897"/>
                    <a:gd name="connsiteY187" fmla="*/ 272796 h 273177"/>
                    <a:gd name="connsiteX188" fmla="*/ 1861566 w 2358897"/>
                    <a:gd name="connsiteY188" fmla="*/ 205740 h 273177"/>
                    <a:gd name="connsiteX189" fmla="*/ 1861566 w 2358897"/>
                    <a:gd name="connsiteY189" fmla="*/ 189357 h 273177"/>
                    <a:gd name="connsiteX190" fmla="*/ 1901190 w 2358897"/>
                    <a:gd name="connsiteY190" fmla="*/ 189357 h 273177"/>
                    <a:gd name="connsiteX191" fmla="*/ 1901190 w 2358897"/>
                    <a:gd name="connsiteY191" fmla="*/ 208407 h 273177"/>
                    <a:gd name="connsiteX192" fmla="*/ 1922907 w 2358897"/>
                    <a:gd name="connsiteY192" fmla="*/ 234315 h 273177"/>
                    <a:gd name="connsiteX193" fmla="*/ 1944624 w 2358897"/>
                    <a:gd name="connsiteY193" fmla="*/ 208407 h 273177"/>
                    <a:gd name="connsiteX194" fmla="*/ 1908810 w 2358897"/>
                    <a:gd name="connsiteY194" fmla="*/ 150495 h 273177"/>
                    <a:gd name="connsiteX195" fmla="*/ 1862709 w 2358897"/>
                    <a:gd name="connsiteY195" fmla="*/ 67056 h 273177"/>
                    <a:gd name="connsiteX196" fmla="*/ 1924431 w 2358897"/>
                    <a:gd name="connsiteY196" fmla="*/ 0 h 273177"/>
                    <a:gd name="connsiteX197" fmla="*/ 2050288 w 2358897"/>
                    <a:gd name="connsiteY197" fmla="*/ 269748 h 273177"/>
                    <a:gd name="connsiteX198" fmla="*/ 2008378 w 2358897"/>
                    <a:gd name="connsiteY198" fmla="*/ 269748 h 273177"/>
                    <a:gd name="connsiteX199" fmla="*/ 2008378 w 2358897"/>
                    <a:gd name="connsiteY199" fmla="*/ 3048 h 273177"/>
                    <a:gd name="connsiteX200" fmla="*/ 2050288 w 2358897"/>
                    <a:gd name="connsiteY200" fmla="*/ 3048 h 273177"/>
                    <a:gd name="connsiteX201" fmla="*/ 2050288 w 2358897"/>
                    <a:gd name="connsiteY201" fmla="*/ 117348 h 273177"/>
                    <a:gd name="connsiteX202" fmla="*/ 2097913 w 2358897"/>
                    <a:gd name="connsiteY202" fmla="*/ 117348 h 273177"/>
                    <a:gd name="connsiteX203" fmla="*/ 2097913 w 2358897"/>
                    <a:gd name="connsiteY203" fmla="*/ 3048 h 273177"/>
                    <a:gd name="connsiteX204" fmla="*/ 2140585 w 2358897"/>
                    <a:gd name="connsiteY204" fmla="*/ 3048 h 273177"/>
                    <a:gd name="connsiteX205" fmla="*/ 2140585 w 2358897"/>
                    <a:gd name="connsiteY205" fmla="*/ 269748 h 273177"/>
                    <a:gd name="connsiteX206" fmla="*/ 2097913 w 2358897"/>
                    <a:gd name="connsiteY206" fmla="*/ 269748 h 273177"/>
                    <a:gd name="connsiteX207" fmla="*/ 2097913 w 2358897"/>
                    <a:gd name="connsiteY207" fmla="*/ 155448 h 273177"/>
                    <a:gd name="connsiteX208" fmla="*/ 2050288 w 2358897"/>
                    <a:gd name="connsiteY208" fmla="*/ 155448 h 273177"/>
                    <a:gd name="connsiteX209" fmla="*/ 2050288 w 2358897"/>
                    <a:gd name="connsiteY209" fmla="*/ 269748 h 273177"/>
                    <a:gd name="connsiteX210" fmla="*/ 2166747 w 2358897"/>
                    <a:gd name="connsiteY210" fmla="*/ 3048 h 273177"/>
                    <a:gd name="connsiteX211" fmla="*/ 2208657 w 2358897"/>
                    <a:gd name="connsiteY211" fmla="*/ 3048 h 273177"/>
                    <a:gd name="connsiteX212" fmla="*/ 2208657 w 2358897"/>
                    <a:gd name="connsiteY212" fmla="*/ 269748 h 273177"/>
                    <a:gd name="connsiteX213" fmla="*/ 2166747 w 2358897"/>
                    <a:gd name="connsiteY213" fmla="*/ 269748 h 273177"/>
                    <a:gd name="connsiteX214" fmla="*/ 2166747 w 2358897"/>
                    <a:gd name="connsiteY214" fmla="*/ 3048 h 273177"/>
                    <a:gd name="connsiteX215" fmla="*/ 2358898 w 2358897"/>
                    <a:gd name="connsiteY215" fmla="*/ 68961 h 273177"/>
                    <a:gd name="connsiteX216" fmla="*/ 2358898 w 2358897"/>
                    <a:gd name="connsiteY216" fmla="*/ 103632 h 273177"/>
                    <a:gd name="connsiteX217" fmla="*/ 2296414 w 2358897"/>
                    <a:gd name="connsiteY217" fmla="*/ 169545 h 273177"/>
                    <a:gd name="connsiteX218" fmla="*/ 2276602 w 2358897"/>
                    <a:gd name="connsiteY218" fmla="*/ 169545 h 273177"/>
                    <a:gd name="connsiteX219" fmla="*/ 2276602 w 2358897"/>
                    <a:gd name="connsiteY219" fmla="*/ 269748 h 273177"/>
                    <a:gd name="connsiteX220" fmla="*/ 2234692 w 2358897"/>
                    <a:gd name="connsiteY220" fmla="*/ 269748 h 273177"/>
                    <a:gd name="connsiteX221" fmla="*/ 2234692 w 2358897"/>
                    <a:gd name="connsiteY221" fmla="*/ 3048 h 273177"/>
                    <a:gd name="connsiteX222" fmla="*/ 2296414 w 2358897"/>
                    <a:gd name="connsiteY222" fmla="*/ 3048 h 273177"/>
                    <a:gd name="connsiteX223" fmla="*/ 2358898 w 2358897"/>
                    <a:gd name="connsiteY223" fmla="*/ 68961 h 273177"/>
                    <a:gd name="connsiteX224" fmla="*/ 2276602 w 2358897"/>
                    <a:gd name="connsiteY224" fmla="*/ 41148 h 273177"/>
                    <a:gd name="connsiteX225" fmla="*/ 2276602 w 2358897"/>
                    <a:gd name="connsiteY225" fmla="*/ 131445 h 273177"/>
                    <a:gd name="connsiteX226" fmla="*/ 2296414 w 2358897"/>
                    <a:gd name="connsiteY226" fmla="*/ 131445 h 273177"/>
                    <a:gd name="connsiteX227" fmla="*/ 2316988 w 2358897"/>
                    <a:gd name="connsiteY227" fmla="*/ 106299 h 273177"/>
                    <a:gd name="connsiteX228" fmla="*/ 2316988 w 2358897"/>
                    <a:gd name="connsiteY228" fmla="*/ 66294 h 273177"/>
                    <a:gd name="connsiteX229" fmla="*/ 2296414 w 2358897"/>
                    <a:gd name="connsiteY229" fmla="*/ 41148 h 273177"/>
                    <a:gd name="connsiteX230" fmla="*/ 2276602 w 2358897"/>
                    <a:gd name="connsiteY230" fmla="*/ 41148 h 27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Lst>
                  <a:rect l="l" t="t" r="r" b="b"/>
                  <a:pathLst>
                    <a:path w="2358897" h="273177">
                      <a:moveTo>
                        <a:pt x="62865" y="0"/>
                      </a:moveTo>
                      <a:cubicBezTo>
                        <a:pt x="103632" y="0"/>
                        <a:pt x="124587" y="24384"/>
                        <a:pt x="124587" y="67056"/>
                      </a:cubicBezTo>
                      <a:lnTo>
                        <a:pt x="124587" y="75438"/>
                      </a:lnTo>
                      <a:lnTo>
                        <a:pt x="84963" y="75438"/>
                      </a:lnTo>
                      <a:lnTo>
                        <a:pt x="84963" y="64389"/>
                      </a:lnTo>
                      <a:cubicBezTo>
                        <a:pt x="84963" y="45339"/>
                        <a:pt x="77343" y="38100"/>
                        <a:pt x="64008" y="38100"/>
                      </a:cubicBezTo>
                      <a:cubicBezTo>
                        <a:pt x="50673" y="38100"/>
                        <a:pt x="43053" y="45339"/>
                        <a:pt x="43053" y="64389"/>
                      </a:cubicBezTo>
                      <a:cubicBezTo>
                        <a:pt x="43053" y="83439"/>
                        <a:pt x="51435" y="98298"/>
                        <a:pt x="78867" y="122301"/>
                      </a:cubicBezTo>
                      <a:cubicBezTo>
                        <a:pt x="113919" y="153162"/>
                        <a:pt x="124968" y="175260"/>
                        <a:pt x="124968" y="205740"/>
                      </a:cubicBezTo>
                      <a:cubicBezTo>
                        <a:pt x="124968" y="248412"/>
                        <a:pt x="103632" y="272796"/>
                        <a:pt x="62484" y="272796"/>
                      </a:cubicBezTo>
                      <a:cubicBezTo>
                        <a:pt x="21336" y="272796"/>
                        <a:pt x="0" y="248412"/>
                        <a:pt x="0" y="205740"/>
                      </a:cubicBezTo>
                      <a:lnTo>
                        <a:pt x="0" y="189357"/>
                      </a:lnTo>
                      <a:lnTo>
                        <a:pt x="39624" y="189357"/>
                      </a:lnTo>
                      <a:lnTo>
                        <a:pt x="39624" y="208407"/>
                      </a:lnTo>
                      <a:cubicBezTo>
                        <a:pt x="39624" y="227457"/>
                        <a:pt x="48006" y="234315"/>
                        <a:pt x="61341" y="234315"/>
                      </a:cubicBezTo>
                      <a:cubicBezTo>
                        <a:pt x="74676" y="234315"/>
                        <a:pt x="83058" y="227457"/>
                        <a:pt x="83058" y="208407"/>
                      </a:cubicBezTo>
                      <a:cubicBezTo>
                        <a:pt x="83058" y="189357"/>
                        <a:pt x="74676" y="174498"/>
                        <a:pt x="47244" y="150495"/>
                      </a:cubicBezTo>
                      <a:cubicBezTo>
                        <a:pt x="12192" y="119634"/>
                        <a:pt x="1143" y="97536"/>
                        <a:pt x="1143" y="67056"/>
                      </a:cubicBezTo>
                      <a:cubicBezTo>
                        <a:pt x="1143" y="24384"/>
                        <a:pt x="22098" y="0"/>
                        <a:pt x="62865" y="0"/>
                      </a:cubicBezTo>
                      <a:close/>
                      <a:moveTo>
                        <a:pt x="187833" y="3048"/>
                      </a:moveTo>
                      <a:lnTo>
                        <a:pt x="187833" y="208788"/>
                      </a:lnTo>
                      <a:cubicBezTo>
                        <a:pt x="187833" y="227838"/>
                        <a:pt x="196215" y="234696"/>
                        <a:pt x="209550" y="234696"/>
                      </a:cubicBezTo>
                      <a:cubicBezTo>
                        <a:pt x="222885" y="234696"/>
                        <a:pt x="231267" y="227838"/>
                        <a:pt x="231267" y="208788"/>
                      </a:cubicBezTo>
                      <a:lnTo>
                        <a:pt x="231267" y="3048"/>
                      </a:lnTo>
                      <a:lnTo>
                        <a:pt x="270891" y="3048"/>
                      </a:lnTo>
                      <a:lnTo>
                        <a:pt x="270891" y="206121"/>
                      </a:lnTo>
                      <a:cubicBezTo>
                        <a:pt x="270891" y="248793"/>
                        <a:pt x="249555" y="273177"/>
                        <a:pt x="208407" y="273177"/>
                      </a:cubicBezTo>
                      <a:cubicBezTo>
                        <a:pt x="167259" y="273177"/>
                        <a:pt x="145923" y="248793"/>
                        <a:pt x="145923" y="206121"/>
                      </a:cubicBezTo>
                      <a:lnTo>
                        <a:pt x="145923" y="3048"/>
                      </a:lnTo>
                      <a:lnTo>
                        <a:pt x="187833" y="3048"/>
                      </a:lnTo>
                      <a:close/>
                      <a:moveTo>
                        <a:pt x="384683" y="192405"/>
                      </a:moveTo>
                      <a:lnTo>
                        <a:pt x="385445" y="192405"/>
                      </a:lnTo>
                      <a:lnTo>
                        <a:pt x="413639" y="3048"/>
                      </a:lnTo>
                      <a:lnTo>
                        <a:pt x="471932" y="3048"/>
                      </a:lnTo>
                      <a:lnTo>
                        <a:pt x="471932" y="269748"/>
                      </a:lnTo>
                      <a:lnTo>
                        <a:pt x="432308" y="269748"/>
                      </a:lnTo>
                      <a:lnTo>
                        <a:pt x="432308" y="78486"/>
                      </a:lnTo>
                      <a:lnTo>
                        <a:pt x="431546" y="78486"/>
                      </a:lnTo>
                      <a:lnTo>
                        <a:pt x="403352" y="269748"/>
                      </a:lnTo>
                      <a:lnTo>
                        <a:pt x="363728" y="269748"/>
                      </a:lnTo>
                      <a:lnTo>
                        <a:pt x="333248" y="81153"/>
                      </a:lnTo>
                      <a:lnTo>
                        <a:pt x="332486" y="81153"/>
                      </a:lnTo>
                      <a:lnTo>
                        <a:pt x="332486" y="269748"/>
                      </a:lnTo>
                      <a:lnTo>
                        <a:pt x="295910" y="269748"/>
                      </a:lnTo>
                      <a:lnTo>
                        <a:pt x="295910" y="3048"/>
                      </a:lnTo>
                      <a:lnTo>
                        <a:pt x="354203" y="3048"/>
                      </a:lnTo>
                      <a:lnTo>
                        <a:pt x="384683" y="192405"/>
                      </a:lnTo>
                      <a:close/>
                      <a:moveTo>
                        <a:pt x="586994" y="192405"/>
                      </a:moveTo>
                      <a:lnTo>
                        <a:pt x="587756" y="192405"/>
                      </a:lnTo>
                      <a:lnTo>
                        <a:pt x="615950" y="3048"/>
                      </a:lnTo>
                      <a:lnTo>
                        <a:pt x="674243" y="3048"/>
                      </a:lnTo>
                      <a:lnTo>
                        <a:pt x="674243" y="269748"/>
                      </a:lnTo>
                      <a:lnTo>
                        <a:pt x="634619" y="269748"/>
                      </a:lnTo>
                      <a:lnTo>
                        <a:pt x="634619" y="78486"/>
                      </a:lnTo>
                      <a:lnTo>
                        <a:pt x="633857" y="78486"/>
                      </a:lnTo>
                      <a:lnTo>
                        <a:pt x="605663" y="269748"/>
                      </a:lnTo>
                      <a:lnTo>
                        <a:pt x="566039" y="269748"/>
                      </a:lnTo>
                      <a:lnTo>
                        <a:pt x="535559" y="81153"/>
                      </a:lnTo>
                      <a:lnTo>
                        <a:pt x="534797" y="81153"/>
                      </a:lnTo>
                      <a:lnTo>
                        <a:pt x="534797" y="269748"/>
                      </a:lnTo>
                      <a:lnTo>
                        <a:pt x="498221" y="269748"/>
                      </a:lnTo>
                      <a:lnTo>
                        <a:pt x="498221" y="3048"/>
                      </a:lnTo>
                      <a:lnTo>
                        <a:pt x="556514" y="3048"/>
                      </a:lnTo>
                      <a:lnTo>
                        <a:pt x="586994" y="192405"/>
                      </a:lnTo>
                      <a:close/>
                      <a:moveTo>
                        <a:pt x="742569" y="115443"/>
                      </a:moveTo>
                      <a:lnTo>
                        <a:pt x="800100" y="115443"/>
                      </a:lnTo>
                      <a:lnTo>
                        <a:pt x="800100" y="153543"/>
                      </a:lnTo>
                      <a:lnTo>
                        <a:pt x="742569" y="153543"/>
                      </a:lnTo>
                      <a:lnTo>
                        <a:pt x="742569" y="231648"/>
                      </a:lnTo>
                      <a:lnTo>
                        <a:pt x="814959" y="231648"/>
                      </a:lnTo>
                      <a:lnTo>
                        <a:pt x="814959" y="269748"/>
                      </a:lnTo>
                      <a:lnTo>
                        <a:pt x="700659" y="269748"/>
                      </a:lnTo>
                      <a:lnTo>
                        <a:pt x="700659" y="3048"/>
                      </a:lnTo>
                      <a:lnTo>
                        <a:pt x="814959" y="3048"/>
                      </a:lnTo>
                      <a:lnTo>
                        <a:pt x="814959" y="41148"/>
                      </a:lnTo>
                      <a:lnTo>
                        <a:pt x="742569" y="41148"/>
                      </a:lnTo>
                      <a:lnTo>
                        <a:pt x="742569" y="115443"/>
                      </a:lnTo>
                      <a:close/>
                      <a:moveTo>
                        <a:pt x="925449" y="269748"/>
                      </a:moveTo>
                      <a:cubicBezTo>
                        <a:pt x="923163" y="262890"/>
                        <a:pt x="921639" y="258699"/>
                        <a:pt x="921639" y="236982"/>
                      </a:cubicBezTo>
                      <a:lnTo>
                        <a:pt x="921639" y="195072"/>
                      </a:lnTo>
                      <a:cubicBezTo>
                        <a:pt x="921639" y="170307"/>
                        <a:pt x="913257" y="161163"/>
                        <a:pt x="894207" y="161163"/>
                      </a:cubicBezTo>
                      <a:lnTo>
                        <a:pt x="879729" y="161163"/>
                      </a:lnTo>
                      <a:lnTo>
                        <a:pt x="879729" y="269748"/>
                      </a:lnTo>
                      <a:lnTo>
                        <a:pt x="837819" y="269748"/>
                      </a:lnTo>
                      <a:lnTo>
                        <a:pt x="837819" y="3048"/>
                      </a:lnTo>
                      <a:lnTo>
                        <a:pt x="901065" y="3048"/>
                      </a:lnTo>
                      <a:cubicBezTo>
                        <a:pt x="944499" y="3048"/>
                        <a:pt x="963168" y="23241"/>
                        <a:pt x="963168" y="64389"/>
                      </a:cubicBezTo>
                      <a:lnTo>
                        <a:pt x="963168" y="85344"/>
                      </a:lnTo>
                      <a:cubicBezTo>
                        <a:pt x="963168" y="112776"/>
                        <a:pt x="954405" y="130302"/>
                        <a:pt x="935736" y="139065"/>
                      </a:cubicBezTo>
                      <a:lnTo>
                        <a:pt x="935736" y="139827"/>
                      </a:lnTo>
                      <a:cubicBezTo>
                        <a:pt x="956691" y="148590"/>
                        <a:pt x="963549" y="168402"/>
                        <a:pt x="963549" y="196215"/>
                      </a:cubicBezTo>
                      <a:lnTo>
                        <a:pt x="963549" y="237363"/>
                      </a:lnTo>
                      <a:cubicBezTo>
                        <a:pt x="963549" y="250317"/>
                        <a:pt x="963930" y="259842"/>
                        <a:pt x="968121" y="269748"/>
                      </a:cubicBezTo>
                      <a:lnTo>
                        <a:pt x="925449" y="269748"/>
                      </a:lnTo>
                      <a:close/>
                      <a:moveTo>
                        <a:pt x="879729" y="41148"/>
                      </a:moveTo>
                      <a:lnTo>
                        <a:pt x="879729" y="123063"/>
                      </a:lnTo>
                      <a:lnTo>
                        <a:pt x="896112" y="123063"/>
                      </a:lnTo>
                      <a:cubicBezTo>
                        <a:pt x="911733" y="123063"/>
                        <a:pt x="921258" y="116205"/>
                        <a:pt x="921258" y="94869"/>
                      </a:cubicBezTo>
                      <a:lnTo>
                        <a:pt x="921258" y="68580"/>
                      </a:lnTo>
                      <a:cubicBezTo>
                        <a:pt x="921258" y="49530"/>
                        <a:pt x="914781" y="41148"/>
                        <a:pt x="899922" y="41148"/>
                      </a:cubicBezTo>
                      <a:lnTo>
                        <a:pt x="879729" y="41148"/>
                      </a:lnTo>
                      <a:close/>
                      <a:moveTo>
                        <a:pt x="1050036" y="3048"/>
                      </a:moveTo>
                      <a:lnTo>
                        <a:pt x="1091946" y="3048"/>
                      </a:lnTo>
                      <a:lnTo>
                        <a:pt x="1091946" y="269748"/>
                      </a:lnTo>
                      <a:lnTo>
                        <a:pt x="1050036" y="269748"/>
                      </a:lnTo>
                      <a:lnTo>
                        <a:pt x="1050036" y="3048"/>
                      </a:lnTo>
                      <a:close/>
                      <a:moveTo>
                        <a:pt x="1156208" y="76581"/>
                      </a:moveTo>
                      <a:lnTo>
                        <a:pt x="1155446" y="76581"/>
                      </a:lnTo>
                      <a:lnTo>
                        <a:pt x="1155446" y="269748"/>
                      </a:lnTo>
                      <a:lnTo>
                        <a:pt x="1117727" y="269748"/>
                      </a:lnTo>
                      <a:lnTo>
                        <a:pt x="1117727" y="3048"/>
                      </a:lnTo>
                      <a:lnTo>
                        <a:pt x="1170305" y="3048"/>
                      </a:lnTo>
                      <a:lnTo>
                        <a:pt x="1212596" y="162687"/>
                      </a:lnTo>
                      <a:lnTo>
                        <a:pt x="1213358" y="162687"/>
                      </a:lnTo>
                      <a:lnTo>
                        <a:pt x="1213358" y="3048"/>
                      </a:lnTo>
                      <a:lnTo>
                        <a:pt x="1250696" y="3048"/>
                      </a:lnTo>
                      <a:lnTo>
                        <a:pt x="1250696" y="269748"/>
                      </a:lnTo>
                      <a:lnTo>
                        <a:pt x="1207643" y="269748"/>
                      </a:lnTo>
                      <a:lnTo>
                        <a:pt x="1156208" y="76581"/>
                      </a:lnTo>
                      <a:close/>
                      <a:moveTo>
                        <a:pt x="1269619" y="3048"/>
                      </a:moveTo>
                      <a:lnTo>
                        <a:pt x="1399159" y="3048"/>
                      </a:lnTo>
                      <a:lnTo>
                        <a:pt x="1399159" y="41148"/>
                      </a:lnTo>
                      <a:lnTo>
                        <a:pt x="1355344" y="41148"/>
                      </a:lnTo>
                      <a:lnTo>
                        <a:pt x="1355344" y="269748"/>
                      </a:lnTo>
                      <a:lnTo>
                        <a:pt x="1313434" y="269748"/>
                      </a:lnTo>
                      <a:lnTo>
                        <a:pt x="1313434" y="41148"/>
                      </a:lnTo>
                      <a:lnTo>
                        <a:pt x="1269619" y="41148"/>
                      </a:lnTo>
                      <a:lnTo>
                        <a:pt x="1269619" y="3048"/>
                      </a:lnTo>
                      <a:close/>
                      <a:moveTo>
                        <a:pt x="1460246" y="115443"/>
                      </a:moveTo>
                      <a:lnTo>
                        <a:pt x="1517777" y="115443"/>
                      </a:lnTo>
                      <a:lnTo>
                        <a:pt x="1517777" y="153543"/>
                      </a:lnTo>
                      <a:lnTo>
                        <a:pt x="1460246" y="153543"/>
                      </a:lnTo>
                      <a:lnTo>
                        <a:pt x="1460246" y="231648"/>
                      </a:lnTo>
                      <a:lnTo>
                        <a:pt x="1532636" y="231648"/>
                      </a:lnTo>
                      <a:lnTo>
                        <a:pt x="1532636" y="269748"/>
                      </a:lnTo>
                      <a:lnTo>
                        <a:pt x="1418336" y="269748"/>
                      </a:lnTo>
                      <a:lnTo>
                        <a:pt x="1418336" y="3048"/>
                      </a:lnTo>
                      <a:lnTo>
                        <a:pt x="1532636" y="3048"/>
                      </a:lnTo>
                      <a:lnTo>
                        <a:pt x="1532636" y="41148"/>
                      </a:lnTo>
                      <a:lnTo>
                        <a:pt x="1460246" y="41148"/>
                      </a:lnTo>
                      <a:lnTo>
                        <a:pt x="1460246" y="115443"/>
                      </a:lnTo>
                      <a:close/>
                      <a:moveTo>
                        <a:pt x="1642999" y="269748"/>
                      </a:moveTo>
                      <a:cubicBezTo>
                        <a:pt x="1640713" y="262890"/>
                        <a:pt x="1639189" y="258699"/>
                        <a:pt x="1639189" y="236982"/>
                      </a:cubicBezTo>
                      <a:lnTo>
                        <a:pt x="1639189" y="195072"/>
                      </a:lnTo>
                      <a:cubicBezTo>
                        <a:pt x="1639189" y="170307"/>
                        <a:pt x="1630807" y="161163"/>
                        <a:pt x="1611757" y="161163"/>
                      </a:cubicBezTo>
                      <a:lnTo>
                        <a:pt x="1597279" y="161163"/>
                      </a:lnTo>
                      <a:lnTo>
                        <a:pt x="1597279" y="269748"/>
                      </a:lnTo>
                      <a:lnTo>
                        <a:pt x="1555369" y="269748"/>
                      </a:lnTo>
                      <a:lnTo>
                        <a:pt x="1555369" y="3048"/>
                      </a:lnTo>
                      <a:lnTo>
                        <a:pt x="1618615" y="3048"/>
                      </a:lnTo>
                      <a:cubicBezTo>
                        <a:pt x="1662049" y="3048"/>
                        <a:pt x="1680718" y="23241"/>
                        <a:pt x="1680718" y="64389"/>
                      </a:cubicBezTo>
                      <a:lnTo>
                        <a:pt x="1680718" y="85344"/>
                      </a:lnTo>
                      <a:cubicBezTo>
                        <a:pt x="1680718" y="112776"/>
                        <a:pt x="1671955" y="130302"/>
                        <a:pt x="1653286" y="139065"/>
                      </a:cubicBezTo>
                      <a:lnTo>
                        <a:pt x="1653286" y="139827"/>
                      </a:lnTo>
                      <a:cubicBezTo>
                        <a:pt x="1674241" y="148590"/>
                        <a:pt x="1681099" y="168402"/>
                        <a:pt x="1681099" y="196215"/>
                      </a:cubicBezTo>
                      <a:lnTo>
                        <a:pt x="1681099" y="237363"/>
                      </a:lnTo>
                      <a:cubicBezTo>
                        <a:pt x="1681099" y="250317"/>
                        <a:pt x="1681480" y="259842"/>
                        <a:pt x="1685671" y="269748"/>
                      </a:cubicBezTo>
                      <a:lnTo>
                        <a:pt x="1642999" y="269748"/>
                      </a:lnTo>
                      <a:close/>
                      <a:moveTo>
                        <a:pt x="1597279" y="41148"/>
                      </a:moveTo>
                      <a:lnTo>
                        <a:pt x="1597279" y="123063"/>
                      </a:lnTo>
                      <a:lnTo>
                        <a:pt x="1613662" y="123063"/>
                      </a:lnTo>
                      <a:cubicBezTo>
                        <a:pt x="1629283" y="123063"/>
                        <a:pt x="1638808" y="116205"/>
                        <a:pt x="1638808" y="94869"/>
                      </a:cubicBezTo>
                      <a:lnTo>
                        <a:pt x="1638808" y="68580"/>
                      </a:lnTo>
                      <a:cubicBezTo>
                        <a:pt x="1638808" y="49530"/>
                        <a:pt x="1632331" y="41148"/>
                        <a:pt x="1617472" y="41148"/>
                      </a:cubicBezTo>
                      <a:lnTo>
                        <a:pt x="1597279" y="41148"/>
                      </a:lnTo>
                      <a:close/>
                      <a:moveTo>
                        <a:pt x="1745361" y="76581"/>
                      </a:moveTo>
                      <a:lnTo>
                        <a:pt x="1744599" y="76581"/>
                      </a:lnTo>
                      <a:lnTo>
                        <a:pt x="1744599" y="269748"/>
                      </a:lnTo>
                      <a:lnTo>
                        <a:pt x="1706880" y="269748"/>
                      </a:lnTo>
                      <a:lnTo>
                        <a:pt x="1706880" y="3048"/>
                      </a:lnTo>
                      <a:lnTo>
                        <a:pt x="1759458" y="3048"/>
                      </a:lnTo>
                      <a:lnTo>
                        <a:pt x="1801749" y="162687"/>
                      </a:lnTo>
                      <a:lnTo>
                        <a:pt x="1802511" y="162687"/>
                      </a:lnTo>
                      <a:lnTo>
                        <a:pt x="1802511" y="3048"/>
                      </a:lnTo>
                      <a:lnTo>
                        <a:pt x="1839849" y="3048"/>
                      </a:lnTo>
                      <a:lnTo>
                        <a:pt x="1839849" y="269748"/>
                      </a:lnTo>
                      <a:lnTo>
                        <a:pt x="1796796" y="269748"/>
                      </a:lnTo>
                      <a:lnTo>
                        <a:pt x="1745361" y="76581"/>
                      </a:lnTo>
                      <a:close/>
                      <a:moveTo>
                        <a:pt x="1924431" y="0"/>
                      </a:moveTo>
                      <a:cubicBezTo>
                        <a:pt x="1965198" y="0"/>
                        <a:pt x="1986153" y="24384"/>
                        <a:pt x="1986153" y="67056"/>
                      </a:cubicBezTo>
                      <a:lnTo>
                        <a:pt x="1986153" y="75438"/>
                      </a:lnTo>
                      <a:lnTo>
                        <a:pt x="1946529" y="75438"/>
                      </a:lnTo>
                      <a:lnTo>
                        <a:pt x="1946529" y="64389"/>
                      </a:lnTo>
                      <a:cubicBezTo>
                        <a:pt x="1946529" y="45339"/>
                        <a:pt x="1938909" y="38100"/>
                        <a:pt x="1925574" y="38100"/>
                      </a:cubicBezTo>
                      <a:cubicBezTo>
                        <a:pt x="1912239" y="38100"/>
                        <a:pt x="1904619" y="45339"/>
                        <a:pt x="1904619" y="64389"/>
                      </a:cubicBezTo>
                      <a:cubicBezTo>
                        <a:pt x="1904619" y="83439"/>
                        <a:pt x="1913001" y="98298"/>
                        <a:pt x="1940433" y="122301"/>
                      </a:cubicBezTo>
                      <a:cubicBezTo>
                        <a:pt x="1975485" y="153162"/>
                        <a:pt x="1986534" y="175260"/>
                        <a:pt x="1986534" y="205740"/>
                      </a:cubicBezTo>
                      <a:cubicBezTo>
                        <a:pt x="1986534" y="248412"/>
                        <a:pt x="1965198" y="272796"/>
                        <a:pt x="1924050" y="272796"/>
                      </a:cubicBezTo>
                      <a:cubicBezTo>
                        <a:pt x="1882902" y="272796"/>
                        <a:pt x="1861566" y="248412"/>
                        <a:pt x="1861566" y="205740"/>
                      </a:cubicBezTo>
                      <a:lnTo>
                        <a:pt x="1861566" y="189357"/>
                      </a:lnTo>
                      <a:lnTo>
                        <a:pt x="1901190" y="189357"/>
                      </a:lnTo>
                      <a:lnTo>
                        <a:pt x="1901190" y="208407"/>
                      </a:lnTo>
                      <a:cubicBezTo>
                        <a:pt x="1901190" y="227457"/>
                        <a:pt x="1909572" y="234315"/>
                        <a:pt x="1922907" y="234315"/>
                      </a:cubicBezTo>
                      <a:cubicBezTo>
                        <a:pt x="1936242" y="234315"/>
                        <a:pt x="1944624" y="227457"/>
                        <a:pt x="1944624" y="208407"/>
                      </a:cubicBezTo>
                      <a:cubicBezTo>
                        <a:pt x="1944624" y="189357"/>
                        <a:pt x="1936242" y="174498"/>
                        <a:pt x="1908810" y="150495"/>
                      </a:cubicBezTo>
                      <a:cubicBezTo>
                        <a:pt x="1873758" y="119634"/>
                        <a:pt x="1862709" y="97536"/>
                        <a:pt x="1862709" y="67056"/>
                      </a:cubicBezTo>
                      <a:cubicBezTo>
                        <a:pt x="1862709" y="24384"/>
                        <a:pt x="1883664" y="0"/>
                        <a:pt x="1924431" y="0"/>
                      </a:cubicBezTo>
                      <a:close/>
                      <a:moveTo>
                        <a:pt x="2050288" y="269748"/>
                      </a:moveTo>
                      <a:lnTo>
                        <a:pt x="2008378" y="269748"/>
                      </a:lnTo>
                      <a:lnTo>
                        <a:pt x="2008378" y="3048"/>
                      </a:lnTo>
                      <a:lnTo>
                        <a:pt x="2050288" y="3048"/>
                      </a:lnTo>
                      <a:lnTo>
                        <a:pt x="2050288" y="117348"/>
                      </a:lnTo>
                      <a:lnTo>
                        <a:pt x="2097913" y="117348"/>
                      </a:lnTo>
                      <a:lnTo>
                        <a:pt x="2097913" y="3048"/>
                      </a:lnTo>
                      <a:lnTo>
                        <a:pt x="2140585" y="3048"/>
                      </a:lnTo>
                      <a:lnTo>
                        <a:pt x="2140585" y="269748"/>
                      </a:lnTo>
                      <a:lnTo>
                        <a:pt x="2097913" y="269748"/>
                      </a:lnTo>
                      <a:lnTo>
                        <a:pt x="2097913" y="155448"/>
                      </a:lnTo>
                      <a:lnTo>
                        <a:pt x="2050288" y="155448"/>
                      </a:lnTo>
                      <a:lnTo>
                        <a:pt x="2050288" y="269748"/>
                      </a:lnTo>
                      <a:close/>
                      <a:moveTo>
                        <a:pt x="2166747" y="3048"/>
                      </a:moveTo>
                      <a:lnTo>
                        <a:pt x="2208657" y="3048"/>
                      </a:lnTo>
                      <a:lnTo>
                        <a:pt x="2208657" y="269748"/>
                      </a:lnTo>
                      <a:lnTo>
                        <a:pt x="2166747" y="269748"/>
                      </a:lnTo>
                      <a:lnTo>
                        <a:pt x="2166747" y="3048"/>
                      </a:lnTo>
                      <a:close/>
                      <a:moveTo>
                        <a:pt x="2358898" y="68961"/>
                      </a:moveTo>
                      <a:lnTo>
                        <a:pt x="2358898" y="103632"/>
                      </a:lnTo>
                      <a:cubicBezTo>
                        <a:pt x="2358898" y="146304"/>
                        <a:pt x="2338324" y="169545"/>
                        <a:pt x="2296414" y="169545"/>
                      </a:cubicBezTo>
                      <a:lnTo>
                        <a:pt x="2276602" y="169545"/>
                      </a:lnTo>
                      <a:lnTo>
                        <a:pt x="2276602" y="269748"/>
                      </a:lnTo>
                      <a:lnTo>
                        <a:pt x="2234692" y="269748"/>
                      </a:lnTo>
                      <a:lnTo>
                        <a:pt x="2234692" y="3048"/>
                      </a:lnTo>
                      <a:lnTo>
                        <a:pt x="2296414" y="3048"/>
                      </a:lnTo>
                      <a:cubicBezTo>
                        <a:pt x="2338324" y="3048"/>
                        <a:pt x="2358898" y="26289"/>
                        <a:pt x="2358898" y="68961"/>
                      </a:cubicBezTo>
                      <a:close/>
                      <a:moveTo>
                        <a:pt x="2276602" y="41148"/>
                      </a:moveTo>
                      <a:lnTo>
                        <a:pt x="2276602" y="131445"/>
                      </a:lnTo>
                      <a:lnTo>
                        <a:pt x="2296414" y="131445"/>
                      </a:lnTo>
                      <a:cubicBezTo>
                        <a:pt x="2309749" y="131445"/>
                        <a:pt x="2316988" y="125349"/>
                        <a:pt x="2316988" y="106299"/>
                      </a:cubicBezTo>
                      <a:lnTo>
                        <a:pt x="2316988" y="66294"/>
                      </a:lnTo>
                      <a:cubicBezTo>
                        <a:pt x="2316988" y="47244"/>
                        <a:pt x="2309749" y="41148"/>
                        <a:pt x="2296414" y="41148"/>
                      </a:cubicBezTo>
                      <a:lnTo>
                        <a:pt x="2276602" y="41148"/>
                      </a:lnTo>
                      <a:close/>
                    </a:path>
                  </a:pathLst>
                </a:custGeom>
                <a:solidFill>
                  <a:srgbClr val="FFFFFF"/>
                </a:solidFill>
                <a:ln w="12700" cap="flat">
                  <a:noFill/>
                  <a:prstDash val="solid"/>
                  <a:miter/>
                </a:ln>
              </p:spPr>
              <p:txBody>
                <a:bodyPr rtlCol="0" anchor="ctr"/>
                <a:lstStyle/>
                <a:p>
                  <a:endParaRPr lang="en-US"/>
                </a:p>
              </p:txBody>
            </p:sp>
          </p:grpSp>
          <p:grpSp>
            <p:nvGrpSpPr>
              <p:cNvPr id="33" name="Graphic 23">
                <a:extLst>
                  <a:ext uri="{FF2B5EF4-FFF2-40B4-BE49-F238E27FC236}">
                    <a16:creationId xmlns:a16="http://schemas.microsoft.com/office/drawing/2014/main" id="{92403391-1014-3416-F6F6-7B5FB093C394}"/>
                  </a:ext>
                </a:extLst>
              </p:cNvPr>
              <p:cNvGrpSpPr/>
              <p:nvPr/>
            </p:nvGrpSpPr>
            <p:grpSpPr>
              <a:xfrm>
                <a:off x="1447800" y="228600"/>
                <a:ext cx="1524000" cy="914400"/>
                <a:chOff x="1447800" y="228600"/>
                <a:chExt cx="1524000" cy="914400"/>
              </a:xfrm>
            </p:grpSpPr>
            <p:grpSp>
              <p:nvGrpSpPr>
                <p:cNvPr id="34" name="Graphic 23">
                  <a:extLst>
                    <a:ext uri="{FF2B5EF4-FFF2-40B4-BE49-F238E27FC236}">
                      <a16:creationId xmlns:a16="http://schemas.microsoft.com/office/drawing/2014/main" id="{21946000-BAD8-6C01-BAD3-A5B1942C51E6}"/>
                    </a:ext>
                  </a:extLst>
                </p:cNvPr>
                <p:cNvGrpSpPr/>
                <p:nvPr/>
              </p:nvGrpSpPr>
              <p:grpSpPr>
                <a:xfrm>
                  <a:off x="1447800" y="228600"/>
                  <a:ext cx="1524000" cy="914400"/>
                  <a:chOff x="1447800" y="228600"/>
                  <a:chExt cx="1524000" cy="914400"/>
                </a:xfrm>
              </p:grpSpPr>
              <p:sp>
                <p:nvSpPr>
                  <p:cNvPr id="35" name="Freeform: Shape 34">
                    <a:extLst>
                      <a:ext uri="{FF2B5EF4-FFF2-40B4-BE49-F238E27FC236}">
                        <a16:creationId xmlns:a16="http://schemas.microsoft.com/office/drawing/2014/main" id="{A9C57DA3-1BB3-E443-8072-CD40406FE3B7}"/>
                      </a:ext>
                    </a:extLst>
                  </p:cNvPr>
                  <p:cNvSpPr/>
                  <p:nvPr/>
                </p:nvSpPr>
                <p:spPr>
                  <a:xfrm>
                    <a:off x="1447800" y="228600"/>
                    <a:ext cx="1524000" cy="914400"/>
                  </a:xfrm>
                  <a:custGeom>
                    <a:avLst/>
                    <a:gdLst>
                      <a:gd name="connsiteX0" fmla="*/ 0 w 1524000"/>
                      <a:gd name="connsiteY0" fmla="*/ 0 h 914400"/>
                      <a:gd name="connsiteX1" fmla="*/ 1524000 w 1524000"/>
                      <a:gd name="connsiteY1" fmla="*/ 0 h 914400"/>
                      <a:gd name="connsiteX2" fmla="*/ 1524000 w 1524000"/>
                      <a:gd name="connsiteY2" fmla="*/ 914400 h 914400"/>
                      <a:gd name="connsiteX3" fmla="*/ 0 w 15240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1524000" h="914400">
                        <a:moveTo>
                          <a:pt x="0" y="0"/>
                        </a:moveTo>
                        <a:lnTo>
                          <a:pt x="1524000" y="0"/>
                        </a:lnTo>
                        <a:lnTo>
                          <a:pt x="1524000" y="914400"/>
                        </a:lnTo>
                        <a:lnTo>
                          <a:pt x="0" y="914400"/>
                        </a:lnTo>
                        <a:close/>
                      </a:path>
                    </a:pathLst>
                  </a:custGeom>
                  <a:solidFill>
                    <a:srgbClr val="FFFFFF"/>
                  </a:solidFill>
                  <a:ln w="1270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D8D4AF3-51E5-58B0-7D51-CD3235FDF3B3}"/>
                      </a:ext>
                    </a:extLst>
                  </p:cNvPr>
                  <p:cNvSpPr/>
                  <p:nvPr/>
                </p:nvSpPr>
                <p:spPr>
                  <a:xfrm>
                    <a:off x="1539240" y="320040"/>
                    <a:ext cx="711200" cy="731519"/>
                  </a:xfrm>
                  <a:custGeom>
                    <a:avLst/>
                    <a:gdLst>
                      <a:gd name="connsiteX0" fmla="*/ 0 w 711200"/>
                      <a:gd name="connsiteY0" fmla="*/ 0 h 731519"/>
                      <a:gd name="connsiteX1" fmla="*/ 711200 w 711200"/>
                      <a:gd name="connsiteY1" fmla="*/ 0 h 731519"/>
                      <a:gd name="connsiteX2" fmla="*/ 711200 w 711200"/>
                      <a:gd name="connsiteY2" fmla="*/ 731520 h 731519"/>
                      <a:gd name="connsiteX3" fmla="*/ 0 w 711200"/>
                      <a:gd name="connsiteY3" fmla="*/ 731520 h 731519"/>
                    </a:gdLst>
                    <a:ahLst/>
                    <a:cxnLst>
                      <a:cxn ang="0">
                        <a:pos x="connsiteX0" y="connsiteY0"/>
                      </a:cxn>
                      <a:cxn ang="0">
                        <a:pos x="connsiteX1" y="connsiteY1"/>
                      </a:cxn>
                      <a:cxn ang="0">
                        <a:pos x="connsiteX2" y="connsiteY2"/>
                      </a:cxn>
                      <a:cxn ang="0">
                        <a:pos x="connsiteX3" y="connsiteY3"/>
                      </a:cxn>
                    </a:cxnLst>
                    <a:rect l="l" t="t" r="r" b="b"/>
                    <a:pathLst>
                      <a:path w="711200" h="731519">
                        <a:moveTo>
                          <a:pt x="0" y="0"/>
                        </a:moveTo>
                        <a:lnTo>
                          <a:pt x="711200" y="0"/>
                        </a:lnTo>
                        <a:lnTo>
                          <a:pt x="711200" y="731520"/>
                        </a:lnTo>
                        <a:lnTo>
                          <a:pt x="0" y="731520"/>
                        </a:lnTo>
                        <a:close/>
                      </a:path>
                    </a:pathLst>
                  </a:custGeom>
                  <a:solidFill>
                    <a:srgbClr val="75AD42"/>
                  </a:solidFill>
                  <a:ln w="12700"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248CD5CF-1359-9033-11D8-5F7EF9266A63}"/>
                      </a:ext>
                    </a:extLst>
                  </p:cNvPr>
                  <p:cNvSpPr/>
                  <p:nvPr/>
                </p:nvSpPr>
                <p:spPr>
                  <a:xfrm>
                    <a:off x="1984755" y="279400"/>
                    <a:ext cx="936116" cy="812800"/>
                  </a:xfrm>
                  <a:custGeom>
                    <a:avLst/>
                    <a:gdLst>
                      <a:gd name="connsiteX0" fmla="*/ 198882 w 936116"/>
                      <a:gd name="connsiteY0" fmla="*/ 0 h 812800"/>
                      <a:gd name="connsiteX1" fmla="*/ 71120 w 936116"/>
                      <a:gd name="connsiteY1" fmla="*/ 94107 h 812800"/>
                      <a:gd name="connsiteX2" fmla="*/ 20828 w 936116"/>
                      <a:gd name="connsiteY2" fmla="*/ 244983 h 812800"/>
                      <a:gd name="connsiteX3" fmla="*/ 118491 w 936116"/>
                      <a:gd name="connsiteY3" fmla="*/ 447040 h 812800"/>
                      <a:gd name="connsiteX4" fmla="*/ 0 w 936116"/>
                      <a:gd name="connsiteY4" fmla="*/ 447040 h 812800"/>
                      <a:gd name="connsiteX5" fmla="*/ 0 w 936116"/>
                      <a:gd name="connsiteY5" fmla="*/ 528320 h 812800"/>
                      <a:gd name="connsiteX6" fmla="*/ 47752 w 936116"/>
                      <a:gd name="connsiteY6" fmla="*/ 694055 h 812800"/>
                      <a:gd name="connsiteX7" fmla="*/ 185674 w 936116"/>
                      <a:gd name="connsiteY7" fmla="*/ 806704 h 812800"/>
                      <a:gd name="connsiteX8" fmla="*/ 200406 w 936116"/>
                      <a:gd name="connsiteY8" fmla="*/ 812800 h 812800"/>
                      <a:gd name="connsiteX9" fmla="*/ 936117 w 936116"/>
                      <a:gd name="connsiteY9" fmla="*/ 812800 h 812800"/>
                      <a:gd name="connsiteX10" fmla="*/ 936117 w 936116"/>
                      <a:gd name="connsiteY10" fmla="*/ 0 h 812800"/>
                      <a:gd name="connsiteX11" fmla="*/ 198755 w 936116"/>
                      <a:gd name="connsiteY11" fmla="*/ 0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6116" h="812800">
                        <a:moveTo>
                          <a:pt x="198882" y="0"/>
                        </a:moveTo>
                        <a:cubicBezTo>
                          <a:pt x="144907" y="21844"/>
                          <a:pt x="101854" y="53467"/>
                          <a:pt x="71120" y="94107"/>
                        </a:cubicBezTo>
                        <a:cubicBezTo>
                          <a:pt x="37846" y="137795"/>
                          <a:pt x="20828" y="188468"/>
                          <a:pt x="20828" y="244983"/>
                        </a:cubicBezTo>
                        <a:cubicBezTo>
                          <a:pt x="20828" y="301498"/>
                          <a:pt x="39243" y="380619"/>
                          <a:pt x="118491" y="447040"/>
                        </a:cubicBezTo>
                        <a:lnTo>
                          <a:pt x="0" y="447040"/>
                        </a:lnTo>
                        <a:lnTo>
                          <a:pt x="0" y="528320"/>
                        </a:lnTo>
                        <a:cubicBezTo>
                          <a:pt x="0" y="590042"/>
                          <a:pt x="16129" y="645795"/>
                          <a:pt x="47752" y="694055"/>
                        </a:cubicBezTo>
                        <a:cubicBezTo>
                          <a:pt x="79375" y="742188"/>
                          <a:pt x="125730" y="780034"/>
                          <a:pt x="185674" y="806704"/>
                        </a:cubicBezTo>
                        <a:cubicBezTo>
                          <a:pt x="190500" y="808863"/>
                          <a:pt x="195453" y="810895"/>
                          <a:pt x="200406" y="812800"/>
                        </a:cubicBezTo>
                        <a:lnTo>
                          <a:pt x="936117" y="812800"/>
                        </a:lnTo>
                        <a:cubicBezTo>
                          <a:pt x="936117" y="812800"/>
                          <a:pt x="936117" y="0"/>
                          <a:pt x="936117" y="0"/>
                        </a:cubicBezTo>
                        <a:lnTo>
                          <a:pt x="198755" y="0"/>
                        </a:lnTo>
                        <a:close/>
                      </a:path>
                    </a:pathLst>
                  </a:custGeom>
                  <a:solidFill>
                    <a:srgbClr val="FFFFFF"/>
                  </a:solidFill>
                  <a:ln w="12700" cap="flat">
                    <a:noFill/>
                    <a:prstDash val="solid"/>
                    <a:miter/>
                  </a:ln>
                </p:spPr>
                <p:txBody>
                  <a:bodyPr rtlCol="0" anchor="ctr"/>
                  <a:lstStyle/>
                  <a:p>
                    <a:endParaRPr lang="en-US"/>
                  </a:p>
                </p:txBody>
              </p:sp>
            </p:grpSp>
            <p:sp>
              <p:nvSpPr>
                <p:cNvPr id="38" name="Freeform: Shape 37">
                  <a:extLst>
                    <a:ext uri="{FF2B5EF4-FFF2-40B4-BE49-F238E27FC236}">
                      <a16:creationId xmlns:a16="http://schemas.microsoft.com/office/drawing/2014/main" id="{4930016E-1BAB-4D27-8774-68838FAE49FD}"/>
                    </a:ext>
                  </a:extLst>
                </p:cNvPr>
                <p:cNvSpPr/>
                <p:nvPr/>
              </p:nvSpPr>
              <p:spPr>
                <a:xfrm>
                  <a:off x="2050795" y="330327"/>
                  <a:ext cx="808990" cy="711200"/>
                </a:xfrm>
                <a:custGeom>
                  <a:avLst/>
                  <a:gdLst>
                    <a:gd name="connsiteX0" fmla="*/ 378841 w 808990"/>
                    <a:gd name="connsiteY0" fmla="*/ 517652 h 711200"/>
                    <a:gd name="connsiteX1" fmla="*/ 352933 w 808990"/>
                    <a:gd name="connsiteY1" fmla="*/ 460629 h 711200"/>
                    <a:gd name="connsiteX2" fmla="*/ 261874 w 808990"/>
                    <a:gd name="connsiteY2" fmla="*/ 418338 h 711200"/>
                    <a:gd name="connsiteX3" fmla="*/ 155448 w 808990"/>
                    <a:gd name="connsiteY3" fmla="*/ 376047 h 711200"/>
                    <a:gd name="connsiteX4" fmla="*/ 20955 w 808990"/>
                    <a:gd name="connsiteY4" fmla="*/ 194437 h 711200"/>
                    <a:gd name="connsiteX5" fmla="*/ 54483 w 808990"/>
                    <a:gd name="connsiteY5" fmla="*/ 92964 h 711200"/>
                    <a:gd name="connsiteX6" fmla="*/ 149352 w 808990"/>
                    <a:gd name="connsiteY6" fmla="*/ 24511 h 711200"/>
                    <a:gd name="connsiteX7" fmla="*/ 287274 w 808990"/>
                    <a:gd name="connsiteY7" fmla="*/ 0 h 711200"/>
                    <a:gd name="connsiteX8" fmla="*/ 421132 w 808990"/>
                    <a:gd name="connsiteY8" fmla="*/ 26670 h 711200"/>
                    <a:gd name="connsiteX9" fmla="*/ 513080 w 808990"/>
                    <a:gd name="connsiteY9" fmla="*/ 102489 h 711200"/>
                    <a:gd name="connsiteX10" fmla="*/ 545846 w 808990"/>
                    <a:gd name="connsiteY10" fmla="*/ 214884 h 711200"/>
                    <a:gd name="connsiteX11" fmla="*/ 379476 w 808990"/>
                    <a:gd name="connsiteY11" fmla="*/ 214884 h 711200"/>
                    <a:gd name="connsiteX12" fmla="*/ 353568 w 808990"/>
                    <a:gd name="connsiteY12" fmla="*/ 149225 h 711200"/>
                    <a:gd name="connsiteX13" fmla="*/ 283464 w 808990"/>
                    <a:gd name="connsiteY13" fmla="*/ 125984 h 711200"/>
                    <a:gd name="connsiteX14" fmla="*/ 212852 w 808990"/>
                    <a:gd name="connsiteY14" fmla="*/ 145669 h 711200"/>
                    <a:gd name="connsiteX15" fmla="*/ 186944 w 808990"/>
                    <a:gd name="connsiteY15" fmla="*/ 195834 h 711200"/>
                    <a:gd name="connsiteX16" fmla="*/ 215519 w 808990"/>
                    <a:gd name="connsiteY16" fmla="*/ 244094 h 711200"/>
                    <a:gd name="connsiteX17" fmla="*/ 315849 w 808990"/>
                    <a:gd name="connsiteY17" fmla="*/ 288798 h 711200"/>
                    <a:gd name="connsiteX18" fmla="*/ 433705 w 808990"/>
                    <a:gd name="connsiteY18" fmla="*/ 338455 h 711200"/>
                    <a:gd name="connsiteX19" fmla="*/ 545846 w 808990"/>
                    <a:gd name="connsiteY19" fmla="*/ 516763 h 711200"/>
                    <a:gd name="connsiteX20" fmla="*/ 477393 w 808990"/>
                    <a:gd name="connsiteY20" fmla="*/ 659384 h 711200"/>
                    <a:gd name="connsiteX21" fmla="*/ 289560 w 808990"/>
                    <a:gd name="connsiteY21" fmla="*/ 711200 h 711200"/>
                    <a:gd name="connsiteX22" fmla="*/ 137160 w 808990"/>
                    <a:gd name="connsiteY22" fmla="*/ 680974 h 711200"/>
                    <a:gd name="connsiteX23" fmla="*/ 34417 w 808990"/>
                    <a:gd name="connsiteY23" fmla="*/ 598297 h 711200"/>
                    <a:gd name="connsiteX24" fmla="*/ 0 w 808990"/>
                    <a:gd name="connsiteY24" fmla="*/ 477266 h 711200"/>
                    <a:gd name="connsiteX25" fmla="*/ 167386 w 808990"/>
                    <a:gd name="connsiteY25" fmla="*/ 477266 h 711200"/>
                    <a:gd name="connsiteX26" fmla="*/ 196088 w 808990"/>
                    <a:gd name="connsiteY26" fmla="*/ 559308 h 711200"/>
                    <a:gd name="connsiteX27" fmla="*/ 289560 w 808990"/>
                    <a:gd name="connsiteY27" fmla="*/ 585724 h 711200"/>
                    <a:gd name="connsiteX28" fmla="*/ 354965 w 808990"/>
                    <a:gd name="connsiteY28" fmla="*/ 567944 h 711200"/>
                    <a:gd name="connsiteX29" fmla="*/ 378968 w 808990"/>
                    <a:gd name="connsiteY29" fmla="*/ 517779 h 711200"/>
                    <a:gd name="connsiteX30" fmla="*/ 808990 w 808990"/>
                    <a:gd name="connsiteY30" fmla="*/ 701548 h 711200"/>
                    <a:gd name="connsiteX31" fmla="*/ 642620 w 808990"/>
                    <a:gd name="connsiteY31" fmla="*/ 701548 h 711200"/>
                    <a:gd name="connsiteX32" fmla="*/ 642620 w 808990"/>
                    <a:gd name="connsiteY32" fmla="*/ 9398 h 711200"/>
                    <a:gd name="connsiteX33" fmla="*/ 808990 w 808990"/>
                    <a:gd name="connsiteY33" fmla="*/ 9398 h 711200"/>
                    <a:gd name="connsiteX34" fmla="*/ 808990 w 808990"/>
                    <a:gd name="connsiteY34" fmla="*/ 701548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08990" h="711200">
                      <a:moveTo>
                        <a:pt x="378841" y="517652"/>
                      </a:moveTo>
                      <a:cubicBezTo>
                        <a:pt x="378841" y="493268"/>
                        <a:pt x="370205" y="474218"/>
                        <a:pt x="352933" y="460629"/>
                      </a:cubicBezTo>
                      <a:cubicBezTo>
                        <a:pt x="335661" y="447040"/>
                        <a:pt x="305308" y="432943"/>
                        <a:pt x="261874" y="418338"/>
                      </a:cubicBezTo>
                      <a:cubicBezTo>
                        <a:pt x="218440" y="403733"/>
                        <a:pt x="183007" y="389636"/>
                        <a:pt x="155448" y="376047"/>
                      </a:cubicBezTo>
                      <a:cubicBezTo>
                        <a:pt x="65786" y="331978"/>
                        <a:pt x="20955" y="271399"/>
                        <a:pt x="20955" y="194437"/>
                      </a:cubicBezTo>
                      <a:cubicBezTo>
                        <a:pt x="20955" y="156083"/>
                        <a:pt x="32131" y="122301"/>
                        <a:pt x="54483" y="92964"/>
                      </a:cubicBezTo>
                      <a:cubicBezTo>
                        <a:pt x="76835" y="63627"/>
                        <a:pt x="108458" y="40894"/>
                        <a:pt x="149352" y="24511"/>
                      </a:cubicBezTo>
                      <a:cubicBezTo>
                        <a:pt x="190246" y="8128"/>
                        <a:pt x="236220" y="0"/>
                        <a:pt x="287274" y="0"/>
                      </a:cubicBezTo>
                      <a:cubicBezTo>
                        <a:pt x="338328" y="0"/>
                        <a:pt x="381635" y="8890"/>
                        <a:pt x="421132" y="26670"/>
                      </a:cubicBezTo>
                      <a:cubicBezTo>
                        <a:pt x="460629" y="44450"/>
                        <a:pt x="491236" y="69723"/>
                        <a:pt x="513080" y="102489"/>
                      </a:cubicBezTo>
                      <a:cubicBezTo>
                        <a:pt x="534924" y="135255"/>
                        <a:pt x="545846" y="172720"/>
                        <a:pt x="545846" y="214884"/>
                      </a:cubicBezTo>
                      <a:lnTo>
                        <a:pt x="379476" y="214884"/>
                      </a:lnTo>
                      <a:cubicBezTo>
                        <a:pt x="379476" y="186690"/>
                        <a:pt x="370840" y="164846"/>
                        <a:pt x="353568" y="149225"/>
                      </a:cubicBezTo>
                      <a:cubicBezTo>
                        <a:pt x="336296" y="133731"/>
                        <a:pt x="312928" y="125984"/>
                        <a:pt x="283464" y="125984"/>
                      </a:cubicBezTo>
                      <a:cubicBezTo>
                        <a:pt x="254000" y="125984"/>
                        <a:pt x="230124" y="132588"/>
                        <a:pt x="212852" y="145669"/>
                      </a:cubicBezTo>
                      <a:cubicBezTo>
                        <a:pt x="195580" y="158877"/>
                        <a:pt x="186944" y="175514"/>
                        <a:pt x="186944" y="195834"/>
                      </a:cubicBezTo>
                      <a:cubicBezTo>
                        <a:pt x="186944" y="213614"/>
                        <a:pt x="196469" y="229616"/>
                        <a:pt x="215519" y="244094"/>
                      </a:cubicBezTo>
                      <a:cubicBezTo>
                        <a:pt x="234569" y="258572"/>
                        <a:pt x="267970" y="273431"/>
                        <a:pt x="315849" y="288798"/>
                      </a:cubicBezTo>
                      <a:cubicBezTo>
                        <a:pt x="363728" y="304165"/>
                        <a:pt x="402971" y="320675"/>
                        <a:pt x="433705" y="338455"/>
                      </a:cubicBezTo>
                      <a:cubicBezTo>
                        <a:pt x="508508" y="381508"/>
                        <a:pt x="545846" y="440944"/>
                        <a:pt x="545846" y="516763"/>
                      </a:cubicBezTo>
                      <a:cubicBezTo>
                        <a:pt x="545846" y="577342"/>
                        <a:pt x="522986" y="624840"/>
                        <a:pt x="477393" y="659384"/>
                      </a:cubicBezTo>
                      <a:cubicBezTo>
                        <a:pt x="431800" y="693928"/>
                        <a:pt x="369189" y="711200"/>
                        <a:pt x="289560" y="711200"/>
                      </a:cubicBezTo>
                      <a:cubicBezTo>
                        <a:pt x="233426" y="711200"/>
                        <a:pt x="182626" y="701167"/>
                        <a:pt x="137160" y="680974"/>
                      </a:cubicBezTo>
                      <a:cubicBezTo>
                        <a:pt x="91694" y="660908"/>
                        <a:pt x="57404" y="633222"/>
                        <a:pt x="34417" y="598297"/>
                      </a:cubicBezTo>
                      <a:cubicBezTo>
                        <a:pt x="11430" y="563245"/>
                        <a:pt x="0" y="522986"/>
                        <a:pt x="0" y="477266"/>
                      </a:cubicBezTo>
                      <a:lnTo>
                        <a:pt x="167386" y="477266"/>
                      </a:lnTo>
                      <a:cubicBezTo>
                        <a:pt x="167386" y="514350"/>
                        <a:pt x="176911" y="541655"/>
                        <a:pt x="196088" y="559308"/>
                      </a:cubicBezTo>
                      <a:cubicBezTo>
                        <a:pt x="215265" y="576961"/>
                        <a:pt x="246380" y="585724"/>
                        <a:pt x="289560" y="585724"/>
                      </a:cubicBezTo>
                      <a:cubicBezTo>
                        <a:pt x="317119" y="585724"/>
                        <a:pt x="338963" y="579755"/>
                        <a:pt x="354965" y="567944"/>
                      </a:cubicBezTo>
                      <a:cubicBezTo>
                        <a:pt x="370967" y="556006"/>
                        <a:pt x="378968" y="539369"/>
                        <a:pt x="378968" y="517779"/>
                      </a:cubicBezTo>
                      <a:close/>
                      <a:moveTo>
                        <a:pt x="808990" y="701548"/>
                      </a:moveTo>
                      <a:lnTo>
                        <a:pt x="642620" y="701548"/>
                      </a:lnTo>
                      <a:lnTo>
                        <a:pt x="642620" y="9398"/>
                      </a:lnTo>
                      <a:lnTo>
                        <a:pt x="808990" y="9398"/>
                      </a:lnTo>
                      <a:lnTo>
                        <a:pt x="808990" y="701548"/>
                      </a:lnTo>
                      <a:close/>
                    </a:path>
                  </a:pathLst>
                </a:custGeom>
                <a:solidFill>
                  <a:srgbClr val="0B5A8A"/>
                </a:solidFill>
                <a:ln w="1270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3CDFB3B6-AB10-5E52-0EE9-074C09B587F4}"/>
                    </a:ext>
                  </a:extLst>
                </p:cNvPr>
                <p:cNvSpPr/>
                <p:nvPr/>
              </p:nvSpPr>
              <p:spPr>
                <a:xfrm>
                  <a:off x="1599184" y="381000"/>
                  <a:ext cx="307339" cy="609726"/>
                </a:xfrm>
                <a:custGeom>
                  <a:avLst/>
                  <a:gdLst>
                    <a:gd name="connsiteX0" fmla="*/ 42291 w 307339"/>
                    <a:gd name="connsiteY0" fmla="*/ 378841 h 609726"/>
                    <a:gd name="connsiteX1" fmla="*/ 90678 w 307339"/>
                    <a:gd name="connsiteY1" fmla="*/ 390271 h 609726"/>
                    <a:gd name="connsiteX2" fmla="*/ 216662 w 307339"/>
                    <a:gd name="connsiteY2" fmla="*/ 390271 h 609726"/>
                    <a:gd name="connsiteX3" fmla="*/ 264922 w 307339"/>
                    <a:gd name="connsiteY3" fmla="*/ 378841 h 609726"/>
                    <a:gd name="connsiteX4" fmla="*/ 296418 w 307339"/>
                    <a:gd name="connsiteY4" fmla="*/ 346456 h 609726"/>
                    <a:gd name="connsiteX5" fmla="*/ 307340 w 307339"/>
                    <a:gd name="connsiteY5" fmla="*/ 296799 h 609726"/>
                    <a:gd name="connsiteX6" fmla="*/ 296418 w 307339"/>
                    <a:gd name="connsiteY6" fmla="*/ 247142 h 609726"/>
                    <a:gd name="connsiteX7" fmla="*/ 264922 w 307339"/>
                    <a:gd name="connsiteY7" fmla="*/ 214757 h 609726"/>
                    <a:gd name="connsiteX8" fmla="*/ 216662 w 307339"/>
                    <a:gd name="connsiteY8" fmla="*/ 203327 h 609726"/>
                    <a:gd name="connsiteX9" fmla="*/ 90678 w 307339"/>
                    <a:gd name="connsiteY9" fmla="*/ 203327 h 609726"/>
                    <a:gd name="connsiteX10" fmla="*/ 42291 w 307339"/>
                    <a:gd name="connsiteY10" fmla="*/ 214757 h 609726"/>
                    <a:gd name="connsiteX11" fmla="*/ 10922 w 307339"/>
                    <a:gd name="connsiteY11" fmla="*/ 247142 h 609726"/>
                    <a:gd name="connsiteX12" fmla="*/ 0 w 307339"/>
                    <a:gd name="connsiteY12" fmla="*/ 296799 h 609726"/>
                    <a:gd name="connsiteX13" fmla="*/ 10922 w 307339"/>
                    <a:gd name="connsiteY13" fmla="*/ 346456 h 609726"/>
                    <a:gd name="connsiteX14" fmla="*/ 42291 w 307339"/>
                    <a:gd name="connsiteY14" fmla="*/ 378841 h 609726"/>
                    <a:gd name="connsiteX15" fmla="*/ 64516 w 307339"/>
                    <a:gd name="connsiteY15" fmla="*/ 268859 h 609726"/>
                    <a:gd name="connsiteX16" fmla="*/ 93472 w 307339"/>
                    <a:gd name="connsiteY16" fmla="*/ 258572 h 609726"/>
                    <a:gd name="connsiteX17" fmla="*/ 213868 w 307339"/>
                    <a:gd name="connsiteY17" fmla="*/ 258572 h 609726"/>
                    <a:gd name="connsiteX18" fmla="*/ 242824 w 307339"/>
                    <a:gd name="connsiteY18" fmla="*/ 268859 h 609726"/>
                    <a:gd name="connsiteX19" fmla="*/ 253492 w 307339"/>
                    <a:gd name="connsiteY19" fmla="*/ 296672 h 609726"/>
                    <a:gd name="connsiteX20" fmla="*/ 242824 w 307339"/>
                    <a:gd name="connsiteY20" fmla="*/ 324485 h 609726"/>
                    <a:gd name="connsiteX21" fmla="*/ 213868 w 307339"/>
                    <a:gd name="connsiteY21" fmla="*/ 334899 h 609726"/>
                    <a:gd name="connsiteX22" fmla="*/ 93472 w 307339"/>
                    <a:gd name="connsiteY22" fmla="*/ 334899 h 609726"/>
                    <a:gd name="connsiteX23" fmla="*/ 64516 w 307339"/>
                    <a:gd name="connsiteY23" fmla="*/ 324485 h 609726"/>
                    <a:gd name="connsiteX24" fmla="*/ 53848 w 307339"/>
                    <a:gd name="connsiteY24" fmla="*/ 296672 h 609726"/>
                    <a:gd name="connsiteX25" fmla="*/ 64516 w 307339"/>
                    <a:gd name="connsiteY25" fmla="*/ 268859 h 609726"/>
                    <a:gd name="connsiteX26" fmla="*/ 55118 w 307339"/>
                    <a:gd name="connsiteY26" fmla="*/ 185674 h 609726"/>
                    <a:gd name="connsiteX27" fmla="*/ 3048 w 307339"/>
                    <a:gd name="connsiteY27" fmla="*/ 185674 h 609726"/>
                    <a:gd name="connsiteX28" fmla="*/ 3048 w 307339"/>
                    <a:gd name="connsiteY28" fmla="*/ 0 h 609726"/>
                    <a:gd name="connsiteX29" fmla="*/ 55118 w 307339"/>
                    <a:gd name="connsiteY29" fmla="*/ 0 h 609726"/>
                    <a:gd name="connsiteX30" fmla="*/ 55118 w 307339"/>
                    <a:gd name="connsiteY30" fmla="*/ 65913 h 609726"/>
                    <a:gd name="connsiteX31" fmla="*/ 304419 w 307339"/>
                    <a:gd name="connsiteY31" fmla="*/ 65913 h 609726"/>
                    <a:gd name="connsiteX32" fmla="*/ 304419 w 307339"/>
                    <a:gd name="connsiteY32" fmla="*/ 120015 h 609726"/>
                    <a:gd name="connsiteX33" fmla="*/ 55118 w 307339"/>
                    <a:gd name="connsiteY33" fmla="*/ 120015 h 609726"/>
                    <a:gd name="connsiteX34" fmla="*/ 55118 w 307339"/>
                    <a:gd name="connsiteY34" fmla="*/ 185674 h 609726"/>
                    <a:gd name="connsiteX35" fmla="*/ 263144 w 307339"/>
                    <a:gd name="connsiteY35" fmla="*/ 438150 h 609726"/>
                    <a:gd name="connsiteX36" fmla="*/ 216789 w 307339"/>
                    <a:gd name="connsiteY36" fmla="*/ 427482 h 609726"/>
                    <a:gd name="connsiteX37" fmla="*/ 90805 w 307339"/>
                    <a:gd name="connsiteY37" fmla="*/ 427482 h 609726"/>
                    <a:gd name="connsiteX38" fmla="*/ 26162 w 307339"/>
                    <a:gd name="connsiteY38" fmla="*/ 451993 h 609726"/>
                    <a:gd name="connsiteX39" fmla="*/ 3175 w 307339"/>
                    <a:gd name="connsiteY39" fmla="*/ 521208 h 609726"/>
                    <a:gd name="connsiteX40" fmla="*/ 3175 w 307339"/>
                    <a:gd name="connsiteY40" fmla="*/ 609727 h 609726"/>
                    <a:gd name="connsiteX41" fmla="*/ 304419 w 307339"/>
                    <a:gd name="connsiteY41" fmla="*/ 609727 h 609726"/>
                    <a:gd name="connsiteX42" fmla="*/ 304419 w 307339"/>
                    <a:gd name="connsiteY42" fmla="*/ 521462 h 609726"/>
                    <a:gd name="connsiteX43" fmla="*/ 293624 w 307339"/>
                    <a:gd name="connsiteY43" fmla="*/ 469773 h 609726"/>
                    <a:gd name="connsiteX44" fmla="*/ 263144 w 307339"/>
                    <a:gd name="connsiteY44" fmla="*/ 438277 h 609726"/>
                    <a:gd name="connsiteX45" fmla="*/ 55118 w 307339"/>
                    <a:gd name="connsiteY45" fmla="*/ 555752 h 609726"/>
                    <a:gd name="connsiteX46" fmla="*/ 55118 w 307339"/>
                    <a:gd name="connsiteY46" fmla="*/ 522986 h 609726"/>
                    <a:gd name="connsiteX47" fmla="*/ 65024 w 307339"/>
                    <a:gd name="connsiteY47" fmla="*/ 493268 h 609726"/>
                    <a:gd name="connsiteX48" fmla="*/ 92964 w 307339"/>
                    <a:gd name="connsiteY48" fmla="*/ 482854 h 609726"/>
                    <a:gd name="connsiteX49" fmla="*/ 214376 w 307339"/>
                    <a:gd name="connsiteY49" fmla="*/ 482854 h 609726"/>
                    <a:gd name="connsiteX50" fmla="*/ 242189 w 307339"/>
                    <a:gd name="connsiteY50" fmla="*/ 493268 h 609726"/>
                    <a:gd name="connsiteX51" fmla="*/ 252222 w 307339"/>
                    <a:gd name="connsiteY51" fmla="*/ 522986 h 609726"/>
                    <a:gd name="connsiteX52" fmla="*/ 252222 w 307339"/>
                    <a:gd name="connsiteY52" fmla="*/ 555752 h 609726"/>
                    <a:gd name="connsiteX53" fmla="*/ 54991 w 307339"/>
                    <a:gd name="connsiteY53" fmla="*/ 555752 h 609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7339" h="609726">
                      <a:moveTo>
                        <a:pt x="42291" y="378841"/>
                      </a:moveTo>
                      <a:cubicBezTo>
                        <a:pt x="55880" y="386461"/>
                        <a:pt x="72009" y="390271"/>
                        <a:pt x="90678" y="390271"/>
                      </a:cubicBezTo>
                      <a:lnTo>
                        <a:pt x="216662" y="390271"/>
                      </a:lnTo>
                      <a:cubicBezTo>
                        <a:pt x="235204" y="390271"/>
                        <a:pt x="251206" y="386461"/>
                        <a:pt x="264922" y="378841"/>
                      </a:cubicBezTo>
                      <a:cubicBezTo>
                        <a:pt x="278638" y="371221"/>
                        <a:pt x="289052" y="360426"/>
                        <a:pt x="296418" y="346456"/>
                      </a:cubicBezTo>
                      <a:cubicBezTo>
                        <a:pt x="303784" y="332486"/>
                        <a:pt x="307340" y="315849"/>
                        <a:pt x="307340" y="296799"/>
                      </a:cubicBezTo>
                      <a:cubicBezTo>
                        <a:pt x="307340" y="277749"/>
                        <a:pt x="303657" y="261239"/>
                        <a:pt x="296418" y="247142"/>
                      </a:cubicBezTo>
                      <a:cubicBezTo>
                        <a:pt x="289052" y="233172"/>
                        <a:pt x="278638" y="222250"/>
                        <a:pt x="264922" y="214757"/>
                      </a:cubicBezTo>
                      <a:cubicBezTo>
                        <a:pt x="251206" y="207137"/>
                        <a:pt x="235204" y="203327"/>
                        <a:pt x="216662" y="203327"/>
                      </a:cubicBezTo>
                      <a:lnTo>
                        <a:pt x="90678" y="203327"/>
                      </a:lnTo>
                      <a:cubicBezTo>
                        <a:pt x="72009" y="203327"/>
                        <a:pt x="55880" y="207137"/>
                        <a:pt x="42291" y="214757"/>
                      </a:cubicBezTo>
                      <a:cubicBezTo>
                        <a:pt x="28702" y="222377"/>
                        <a:pt x="18161" y="233172"/>
                        <a:pt x="10922" y="247142"/>
                      </a:cubicBezTo>
                      <a:cubicBezTo>
                        <a:pt x="3556" y="261112"/>
                        <a:pt x="0" y="277749"/>
                        <a:pt x="0" y="296799"/>
                      </a:cubicBezTo>
                      <a:cubicBezTo>
                        <a:pt x="0" y="315849"/>
                        <a:pt x="3683" y="332359"/>
                        <a:pt x="10922" y="346456"/>
                      </a:cubicBezTo>
                      <a:cubicBezTo>
                        <a:pt x="18288" y="360426"/>
                        <a:pt x="28702" y="371348"/>
                        <a:pt x="42291" y="378841"/>
                      </a:cubicBezTo>
                      <a:close/>
                      <a:moveTo>
                        <a:pt x="64516" y="268859"/>
                      </a:moveTo>
                      <a:cubicBezTo>
                        <a:pt x="71628" y="262001"/>
                        <a:pt x="81280" y="258572"/>
                        <a:pt x="93472" y="258572"/>
                      </a:cubicBezTo>
                      <a:lnTo>
                        <a:pt x="213868" y="258572"/>
                      </a:lnTo>
                      <a:cubicBezTo>
                        <a:pt x="226060" y="258572"/>
                        <a:pt x="235712" y="262001"/>
                        <a:pt x="242824" y="268859"/>
                      </a:cubicBezTo>
                      <a:cubicBezTo>
                        <a:pt x="249936" y="275717"/>
                        <a:pt x="253492" y="284988"/>
                        <a:pt x="253492" y="296672"/>
                      </a:cubicBezTo>
                      <a:cubicBezTo>
                        <a:pt x="253492" y="308356"/>
                        <a:pt x="249936" y="317500"/>
                        <a:pt x="242824" y="324485"/>
                      </a:cubicBezTo>
                      <a:cubicBezTo>
                        <a:pt x="235712" y="331343"/>
                        <a:pt x="226060" y="334899"/>
                        <a:pt x="213868" y="334899"/>
                      </a:cubicBezTo>
                      <a:lnTo>
                        <a:pt x="93472" y="334899"/>
                      </a:lnTo>
                      <a:cubicBezTo>
                        <a:pt x="81280" y="334899"/>
                        <a:pt x="71628" y="331470"/>
                        <a:pt x="64516" y="324485"/>
                      </a:cubicBezTo>
                      <a:cubicBezTo>
                        <a:pt x="57404" y="317627"/>
                        <a:pt x="53848" y="308356"/>
                        <a:pt x="53848" y="296672"/>
                      </a:cubicBezTo>
                      <a:cubicBezTo>
                        <a:pt x="53848" y="284988"/>
                        <a:pt x="57404" y="275590"/>
                        <a:pt x="64516" y="268859"/>
                      </a:cubicBezTo>
                      <a:close/>
                      <a:moveTo>
                        <a:pt x="55118" y="185674"/>
                      </a:moveTo>
                      <a:lnTo>
                        <a:pt x="3048" y="185674"/>
                      </a:lnTo>
                      <a:lnTo>
                        <a:pt x="3048" y="0"/>
                      </a:lnTo>
                      <a:lnTo>
                        <a:pt x="55118" y="0"/>
                      </a:lnTo>
                      <a:lnTo>
                        <a:pt x="55118" y="65913"/>
                      </a:lnTo>
                      <a:lnTo>
                        <a:pt x="304419" y="65913"/>
                      </a:lnTo>
                      <a:lnTo>
                        <a:pt x="304419" y="120015"/>
                      </a:lnTo>
                      <a:lnTo>
                        <a:pt x="55118" y="120015"/>
                      </a:lnTo>
                      <a:lnTo>
                        <a:pt x="55118" y="185674"/>
                      </a:lnTo>
                      <a:close/>
                      <a:moveTo>
                        <a:pt x="263144" y="438150"/>
                      </a:moveTo>
                      <a:cubicBezTo>
                        <a:pt x="250063" y="431038"/>
                        <a:pt x="234569" y="427482"/>
                        <a:pt x="216789" y="427482"/>
                      </a:cubicBezTo>
                      <a:lnTo>
                        <a:pt x="90805" y="427482"/>
                      </a:lnTo>
                      <a:cubicBezTo>
                        <a:pt x="62992" y="427482"/>
                        <a:pt x="41529" y="435610"/>
                        <a:pt x="26162" y="451993"/>
                      </a:cubicBezTo>
                      <a:cubicBezTo>
                        <a:pt x="10795" y="468249"/>
                        <a:pt x="3175" y="491363"/>
                        <a:pt x="3175" y="521208"/>
                      </a:cubicBezTo>
                      <a:lnTo>
                        <a:pt x="3175" y="609727"/>
                      </a:lnTo>
                      <a:lnTo>
                        <a:pt x="304419" y="609727"/>
                      </a:lnTo>
                      <a:lnTo>
                        <a:pt x="304419" y="521462"/>
                      </a:lnTo>
                      <a:cubicBezTo>
                        <a:pt x="304419" y="500888"/>
                        <a:pt x="300863" y="483616"/>
                        <a:pt x="293624" y="469773"/>
                      </a:cubicBezTo>
                      <a:cubicBezTo>
                        <a:pt x="286385" y="455930"/>
                        <a:pt x="276352" y="445389"/>
                        <a:pt x="263144" y="438277"/>
                      </a:cubicBezTo>
                      <a:close/>
                      <a:moveTo>
                        <a:pt x="55118" y="555752"/>
                      </a:moveTo>
                      <a:lnTo>
                        <a:pt x="55118" y="522986"/>
                      </a:lnTo>
                      <a:cubicBezTo>
                        <a:pt x="55118" y="510159"/>
                        <a:pt x="58420" y="500253"/>
                        <a:pt x="65024" y="493268"/>
                      </a:cubicBezTo>
                      <a:cubicBezTo>
                        <a:pt x="71628" y="486283"/>
                        <a:pt x="81026" y="482854"/>
                        <a:pt x="92964" y="482854"/>
                      </a:cubicBezTo>
                      <a:lnTo>
                        <a:pt x="214376" y="482854"/>
                      </a:lnTo>
                      <a:cubicBezTo>
                        <a:pt x="226314" y="482854"/>
                        <a:pt x="235585" y="486283"/>
                        <a:pt x="242189" y="493268"/>
                      </a:cubicBezTo>
                      <a:cubicBezTo>
                        <a:pt x="248920" y="500253"/>
                        <a:pt x="252222" y="510159"/>
                        <a:pt x="252222" y="522986"/>
                      </a:cubicBezTo>
                      <a:lnTo>
                        <a:pt x="252222" y="555752"/>
                      </a:lnTo>
                      <a:lnTo>
                        <a:pt x="54991" y="555752"/>
                      </a:lnTo>
                      <a:close/>
                    </a:path>
                  </a:pathLst>
                </a:custGeom>
                <a:solidFill>
                  <a:srgbClr val="000000"/>
                </a:solidFill>
                <a:ln w="12700" cap="flat">
                  <a:noFill/>
                  <a:prstDash val="solid"/>
                  <a:miter/>
                </a:ln>
              </p:spPr>
              <p:txBody>
                <a:bodyPr rtlCol="0" anchor="ctr"/>
                <a:lstStyle/>
                <a:p>
                  <a:endParaRPr lang="en-US"/>
                </a:p>
              </p:txBody>
            </p:sp>
          </p:grpSp>
        </p:grpSp>
        <p:grpSp>
          <p:nvGrpSpPr>
            <p:cNvPr id="40" name="Graphic 23">
              <a:extLst>
                <a:ext uri="{FF2B5EF4-FFF2-40B4-BE49-F238E27FC236}">
                  <a16:creationId xmlns:a16="http://schemas.microsoft.com/office/drawing/2014/main" id="{1B95AFD1-5121-1CE8-19B7-78EDC1A1B11F}"/>
                </a:ext>
              </a:extLst>
            </p:cNvPr>
            <p:cNvGrpSpPr/>
            <p:nvPr/>
          </p:nvGrpSpPr>
          <p:grpSpPr>
            <a:xfrm>
              <a:off x="2921000" y="228600"/>
              <a:ext cx="9271000" cy="914400"/>
              <a:chOff x="2921000" y="228600"/>
              <a:chExt cx="9271000" cy="914400"/>
            </a:xfrm>
          </p:grpSpPr>
          <p:sp>
            <p:nvSpPr>
              <p:cNvPr id="41" name="Freeform: Shape 40">
                <a:extLst>
                  <a:ext uri="{FF2B5EF4-FFF2-40B4-BE49-F238E27FC236}">
                    <a16:creationId xmlns:a16="http://schemas.microsoft.com/office/drawing/2014/main" id="{4D500D7B-F62B-068B-27D1-7F51BB62998C}"/>
                  </a:ext>
                </a:extLst>
              </p:cNvPr>
              <p:cNvSpPr/>
              <p:nvPr/>
            </p:nvSpPr>
            <p:spPr>
              <a:xfrm>
                <a:off x="2921000" y="228600"/>
                <a:ext cx="9271000" cy="914400"/>
              </a:xfrm>
              <a:custGeom>
                <a:avLst/>
                <a:gdLst>
                  <a:gd name="connsiteX0" fmla="*/ 0 w 9271000"/>
                  <a:gd name="connsiteY0" fmla="*/ 0 h 914400"/>
                  <a:gd name="connsiteX1" fmla="*/ 9271000 w 9271000"/>
                  <a:gd name="connsiteY1" fmla="*/ 0 h 914400"/>
                  <a:gd name="connsiteX2" fmla="*/ 9271000 w 9271000"/>
                  <a:gd name="connsiteY2" fmla="*/ 914400 h 914400"/>
                  <a:gd name="connsiteX3" fmla="*/ 0 w 92710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271000" h="914400">
                    <a:moveTo>
                      <a:pt x="0" y="0"/>
                    </a:moveTo>
                    <a:lnTo>
                      <a:pt x="9271000" y="0"/>
                    </a:lnTo>
                    <a:lnTo>
                      <a:pt x="9271000" y="914400"/>
                    </a:lnTo>
                    <a:lnTo>
                      <a:pt x="0" y="914400"/>
                    </a:lnTo>
                    <a:close/>
                  </a:path>
                </a:pathLst>
              </a:custGeom>
              <a:solidFill>
                <a:srgbClr val="FFFFFF"/>
              </a:solidFill>
              <a:ln w="1270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BA240E70-C5C8-8267-4BF8-84E22FB803E5}"/>
                  </a:ext>
                </a:extLst>
              </p:cNvPr>
              <p:cNvSpPr/>
              <p:nvPr/>
            </p:nvSpPr>
            <p:spPr>
              <a:xfrm>
                <a:off x="2971800" y="279400"/>
                <a:ext cx="9169400" cy="812800"/>
              </a:xfrm>
              <a:custGeom>
                <a:avLst/>
                <a:gdLst>
                  <a:gd name="connsiteX0" fmla="*/ 0 w 9169400"/>
                  <a:gd name="connsiteY0" fmla="*/ 0 h 812800"/>
                  <a:gd name="connsiteX1" fmla="*/ 9169400 w 9169400"/>
                  <a:gd name="connsiteY1" fmla="*/ 0 h 812800"/>
                  <a:gd name="connsiteX2" fmla="*/ 9169400 w 9169400"/>
                  <a:gd name="connsiteY2" fmla="*/ 812800 h 812800"/>
                  <a:gd name="connsiteX3" fmla="*/ 0 w 9169400"/>
                  <a:gd name="connsiteY3" fmla="*/ 812800 h 812800"/>
                </a:gdLst>
                <a:ahLst/>
                <a:cxnLst>
                  <a:cxn ang="0">
                    <a:pos x="connsiteX0" y="connsiteY0"/>
                  </a:cxn>
                  <a:cxn ang="0">
                    <a:pos x="connsiteX1" y="connsiteY1"/>
                  </a:cxn>
                  <a:cxn ang="0">
                    <a:pos x="connsiteX2" y="connsiteY2"/>
                  </a:cxn>
                  <a:cxn ang="0">
                    <a:pos x="connsiteX3" y="connsiteY3"/>
                  </a:cxn>
                </a:cxnLst>
                <a:rect l="l" t="t" r="r" b="b"/>
                <a:pathLst>
                  <a:path w="9169400" h="812800">
                    <a:moveTo>
                      <a:pt x="0" y="0"/>
                    </a:moveTo>
                    <a:lnTo>
                      <a:pt x="9169400" y="0"/>
                    </a:lnTo>
                    <a:lnTo>
                      <a:pt x="9169400" y="812800"/>
                    </a:lnTo>
                    <a:lnTo>
                      <a:pt x="0" y="812800"/>
                    </a:lnTo>
                    <a:close/>
                  </a:path>
                </a:pathLst>
              </a:custGeom>
              <a:solidFill>
                <a:srgbClr val="FFFFFF"/>
              </a:solidFill>
              <a:ln w="1270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6ED108BA-C9D6-A0EC-80AE-D4096EEB647E}"/>
                  </a:ext>
                </a:extLst>
              </p:cNvPr>
              <p:cNvSpPr/>
              <p:nvPr/>
            </p:nvSpPr>
            <p:spPr>
              <a:xfrm>
                <a:off x="3012440" y="320040"/>
                <a:ext cx="9088120" cy="731519"/>
              </a:xfrm>
              <a:custGeom>
                <a:avLst/>
                <a:gdLst>
                  <a:gd name="connsiteX0" fmla="*/ 0 w 9088120"/>
                  <a:gd name="connsiteY0" fmla="*/ 0 h 731519"/>
                  <a:gd name="connsiteX1" fmla="*/ 9088120 w 9088120"/>
                  <a:gd name="connsiteY1" fmla="*/ 0 h 731519"/>
                  <a:gd name="connsiteX2" fmla="*/ 9088120 w 9088120"/>
                  <a:gd name="connsiteY2" fmla="*/ 731520 h 731519"/>
                  <a:gd name="connsiteX3" fmla="*/ 0 w 9088120"/>
                  <a:gd name="connsiteY3" fmla="*/ 731520 h 731519"/>
                </a:gdLst>
                <a:ahLst/>
                <a:cxnLst>
                  <a:cxn ang="0">
                    <a:pos x="connsiteX0" y="connsiteY0"/>
                  </a:cxn>
                  <a:cxn ang="0">
                    <a:pos x="connsiteX1" y="connsiteY1"/>
                  </a:cxn>
                  <a:cxn ang="0">
                    <a:pos x="connsiteX2" y="connsiteY2"/>
                  </a:cxn>
                  <a:cxn ang="0">
                    <a:pos x="connsiteX3" y="connsiteY3"/>
                  </a:cxn>
                </a:cxnLst>
                <a:rect l="l" t="t" r="r" b="b"/>
                <a:pathLst>
                  <a:path w="9088120" h="731519">
                    <a:moveTo>
                      <a:pt x="0" y="0"/>
                    </a:moveTo>
                    <a:lnTo>
                      <a:pt x="9088120" y="0"/>
                    </a:lnTo>
                    <a:lnTo>
                      <a:pt x="9088120" y="731520"/>
                    </a:lnTo>
                    <a:lnTo>
                      <a:pt x="0" y="731520"/>
                    </a:lnTo>
                    <a:close/>
                  </a:path>
                </a:pathLst>
              </a:custGeom>
              <a:noFill/>
              <a:ln w="12700" cap="flat">
                <a:noFill/>
                <a:prstDash val="solid"/>
                <a:miter/>
              </a:ln>
            </p:spPr>
            <p:txBody>
              <a:bodyPr rtlCol="0" anchor="ctr"/>
              <a:lstStyle/>
              <a:p>
                <a:endParaRPr lang="en-US"/>
              </a:p>
            </p:txBody>
          </p:sp>
        </p:grpSp>
      </p:grpSp>
      <p:sp>
        <p:nvSpPr>
          <p:cNvPr id="25" name="Freeform: Shape 24">
            <a:extLst>
              <a:ext uri="{FF2B5EF4-FFF2-40B4-BE49-F238E27FC236}">
                <a16:creationId xmlns:a16="http://schemas.microsoft.com/office/drawing/2014/main" id="{EC8AC9BD-8AEC-054B-B4FE-D8F184426022}"/>
              </a:ext>
            </a:extLst>
          </p:cNvPr>
          <p:cNvSpPr/>
          <p:nvPr userDrawn="1"/>
        </p:nvSpPr>
        <p:spPr>
          <a:xfrm>
            <a:off x="3008376" y="320040"/>
            <a:ext cx="9088120" cy="731519"/>
          </a:xfrm>
          <a:custGeom>
            <a:avLst/>
            <a:gdLst>
              <a:gd name="connsiteX0" fmla="*/ 0 w 9088120"/>
              <a:gd name="connsiteY0" fmla="*/ 0 h 731519"/>
              <a:gd name="connsiteX1" fmla="*/ 9088120 w 9088120"/>
              <a:gd name="connsiteY1" fmla="*/ 0 h 731519"/>
              <a:gd name="connsiteX2" fmla="*/ 9088120 w 9088120"/>
              <a:gd name="connsiteY2" fmla="*/ 731520 h 731519"/>
              <a:gd name="connsiteX3" fmla="*/ 0 w 9088120"/>
              <a:gd name="connsiteY3" fmla="*/ 731520 h 731519"/>
            </a:gdLst>
            <a:ahLst/>
            <a:cxnLst>
              <a:cxn ang="0">
                <a:pos x="connsiteX0" y="connsiteY0"/>
              </a:cxn>
              <a:cxn ang="0">
                <a:pos x="connsiteX1" y="connsiteY1"/>
              </a:cxn>
              <a:cxn ang="0">
                <a:pos x="connsiteX2" y="connsiteY2"/>
              </a:cxn>
              <a:cxn ang="0">
                <a:pos x="connsiteX3" y="connsiteY3"/>
              </a:cxn>
            </a:cxnLst>
            <a:rect l="l" t="t" r="r" b="b"/>
            <a:pathLst>
              <a:path w="9088120" h="731519">
                <a:moveTo>
                  <a:pt x="0" y="0"/>
                </a:moveTo>
                <a:lnTo>
                  <a:pt x="9088120" y="0"/>
                </a:lnTo>
                <a:lnTo>
                  <a:pt x="9088120" y="731520"/>
                </a:lnTo>
                <a:lnTo>
                  <a:pt x="0" y="731520"/>
                </a:lnTo>
                <a:close/>
              </a:path>
            </a:pathLst>
          </a:custGeom>
          <a:solidFill>
            <a:schemeClr val="accent2"/>
          </a:solidFill>
          <a:ln w="12700" cap="flat">
            <a:noFill/>
            <a:prstDash val="solid"/>
            <a:miter/>
          </a:ln>
        </p:spPr>
        <p:txBody>
          <a:bodyPr rtlCol="0" anchor="ctr"/>
          <a:lstStyle/>
          <a:p>
            <a:endParaRPr lang="en-US" dirty="0"/>
          </a:p>
        </p:txBody>
      </p:sp>
    </p:spTree>
    <p:extLst>
      <p:ext uri="{BB962C8B-B14F-4D97-AF65-F5344CB8AC3E}">
        <p14:creationId xmlns:p14="http://schemas.microsoft.com/office/powerpoint/2010/main" val="21521480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top ba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EE0E74-5B9D-AEB3-882E-221A5DCD1F16}"/>
              </a:ext>
            </a:extLst>
          </p:cNvPr>
          <p:cNvSpPr>
            <a:spLocks noGrp="1"/>
          </p:cNvSpPr>
          <p:nvPr>
            <p:ph type="dt" sz="half" idx="10"/>
          </p:nvPr>
        </p:nvSpPr>
        <p:spPr/>
        <p:txBody>
          <a:bodyPr/>
          <a:lstStyle/>
          <a:p>
            <a:fld id="{2C73AF92-9AAF-4696-A42B-CAFB9ACE811C}" type="datetimeFigureOut">
              <a:rPr lang="en-US" smtClean="0"/>
              <a:t>1/8/26</a:t>
            </a:fld>
            <a:endParaRPr lang="en-US"/>
          </a:p>
        </p:txBody>
      </p:sp>
      <p:sp>
        <p:nvSpPr>
          <p:cNvPr id="3" name="Footer Placeholder 2">
            <a:extLst>
              <a:ext uri="{FF2B5EF4-FFF2-40B4-BE49-F238E27FC236}">
                <a16:creationId xmlns:a16="http://schemas.microsoft.com/office/drawing/2014/main" id="{83E94632-5FDB-57E1-7F13-AFF092250C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FC3CF9-E903-7CC0-32DD-6A36EE0DEBFA}"/>
              </a:ext>
            </a:extLst>
          </p:cNvPr>
          <p:cNvSpPr>
            <a:spLocks noGrp="1"/>
          </p:cNvSpPr>
          <p:nvPr>
            <p:ph type="sldNum" sz="quarter" idx="12"/>
          </p:nvPr>
        </p:nvSpPr>
        <p:spPr/>
        <p:txBody>
          <a:bodyPr/>
          <a:lstStyle/>
          <a:p>
            <a:fld id="{FFEB82B0-A5F4-4292-A7CE-86A3A1EB5E50}" type="slidenum">
              <a:rPr lang="en-US" smtClean="0"/>
              <a:t>‹#›</a:t>
            </a:fld>
            <a:endParaRPr lang="en-US"/>
          </a:p>
        </p:txBody>
      </p:sp>
      <p:grpSp>
        <p:nvGrpSpPr>
          <p:cNvPr id="5" name="Graphic 46" hidden="1">
            <a:extLst>
              <a:ext uri="{FF2B5EF4-FFF2-40B4-BE49-F238E27FC236}">
                <a16:creationId xmlns:a16="http://schemas.microsoft.com/office/drawing/2014/main" id="{70AB6035-82A1-BF4B-230D-E43F4AB7B729}"/>
              </a:ext>
            </a:extLst>
          </p:cNvPr>
          <p:cNvGrpSpPr/>
          <p:nvPr userDrawn="1"/>
        </p:nvGrpSpPr>
        <p:grpSpPr>
          <a:xfrm>
            <a:off x="1447800" y="228600"/>
            <a:ext cx="10744200" cy="1371600"/>
            <a:chOff x="1447800" y="1162050"/>
            <a:chExt cx="10744200" cy="1371600"/>
          </a:xfrm>
        </p:grpSpPr>
        <p:grpSp>
          <p:nvGrpSpPr>
            <p:cNvPr id="6" name="Graphic 46">
              <a:extLst>
                <a:ext uri="{FF2B5EF4-FFF2-40B4-BE49-F238E27FC236}">
                  <a16:creationId xmlns:a16="http://schemas.microsoft.com/office/drawing/2014/main" id="{4B38D50C-81D8-929A-6FF8-489882B8DFBF}"/>
                </a:ext>
              </a:extLst>
            </p:cNvPr>
            <p:cNvGrpSpPr/>
            <p:nvPr/>
          </p:nvGrpSpPr>
          <p:grpSpPr>
            <a:xfrm>
              <a:off x="1447800" y="1985010"/>
              <a:ext cx="10744200" cy="548640"/>
              <a:chOff x="1447800" y="1985010"/>
              <a:chExt cx="10744200" cy="548640"/>
            </a:xfrm>
          </p:grpSpPr>
          <p:sp>
            <p:nvSpPr>
              <p:cNvPr id="18" name="Freeform: Shape 17">
                <a:extLst>
                  <a:ext uri="{FF2B5EF4-FFF2-40B4-BE49-F238E27FC236}">
                    <a16:creationId xmlns:a16="http://schemas.microsoft.com/office/drawing/2014/main" id="{614334CE-49CE-9596-0164-B2C11A0B3286}"/>
                  </a:ext>
                </a:extLst>
              </p:cNvPr>
              <p:cNvSpPr/>
              <p:nvPr/>
            </p:nvSpPr>
            <p:spPr>
              <a:xfrm>
                <a:off x="1447800" y="1985010"/>
                <a:ext cx="10744200" cy="548640"/>
              </a:xfrm>
              <a:custGeom>
                <a:avLst/>
                <a:gdLst>
                  <a:gd name="connsiteX0" fmla="*/ 0 w 10744200"/>
                  <a:gd name="connsiteY0" fmla="*/ 0 h 548640"/>
                  <a:gd name="connsiteX1" fmla="*/ 10744200 w 10744200"/>
                  <a:gd name="connsiteY1" fmla="*/ 0 h 548640"/>
                  <a:gd name="connsiteX2" fmla="*/ 10744200 w 10744200"/>
                  <a:gd name="connsiteY2" fmla="*/ 548640 h 548640"/>
                  <a:gd name="connsiteX3" fmla="*/ 0 w 10744200"/>
                  <a:gd name="connsiteY3" fmla="*/ 548640 h 548640"/>
                </a:gdLst>
                <a:ahLst/>
                <a:cxnLst>
                  <a:cxn ang="0">
                    <a:pos x="connsiteX0" y="connsiteY0"/>
                  </a:cxn>
                  <a:cxn ang="0">
                    <a:pos x="connsiteX1" y="connsiteY1"/>
                  </a:cxn>
                  <a:cxn ang="0">
                    <a:pos x="connsiteX2" y="connsiteY2"/>
                  </a:cxn>
                  <a:cxn ang="0">
                    <a:pos x="connsiteX3" y="connsiteY3"/>
                  </a:cxn>
                </a:cxnLst>
                <a:rect l="l" t="t" r="r" b="b"/>
                <a:pathLst>
                  <a:path w="10744200" h="548640">
                    <a:moveTo>
                      <a:pt x="0" y="0"/>
                    </a:moveTo>
                    <a:lnTo>
                      <a:pt x="10744200" y="0"/>
                    </a:lnTo>
                    <a:lnTo>
                      <a:pt x="10744200" y="548640"/>
                    </a:lnTo>
                    <a:lnTo>
                      <a:pt x="0" y="548640"/>
                    </a:lnTo>
                    <a:close/>
                  </a:path>
                </a:pathLst>
              </a:custGeom>
              <a:solidFill>
                <a:srgbClr val="FFFFFF"/>
              </a:solidFill>
              <a:ln w="1270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B6E1DA80-EF55-B75F-EA76-ACE89C9508EA}"/>
                  </a:ext>
                </a:extLst>
              </p:cNvPr>
              <p:cNvSpPr/>
              <p:nvPr/>
            </p:nvSpPr>
            <p:spPr>
              <a:xfrm>
                <a:off x="1498600" y="2035810"/>
                <a:ext cx="10642600" cy="447040"/>
              </a:xfrm>
              <a:custGeom>
                <a:avLst/>
                <a:gdLst>
                  <a:gd name="connsiteX0" fmla="*/ 0 w 10642600"/>
                  <a:gd name="connsiteY0" fmla="*/ 0 h 447040"/>
                  <a:gd name="connsiteX1" fmla="*/ 10642600 w 10642600"/>
                  <a:gd name="connsiteY1" fmla="*/ 0 h 447040"/>
                  <a:gd name="connsiteX2" fmla="*/ 10642600 w 10642600"/>
                  <a:gd name="connsiteY2" fmla="*/ 447040 h 447040"/>
                  <a:gd name="connsiteX3" fmla="*/ 0 w 10642600"/>
                  <a:gd name="connsiteY3" fmla="*/ 447040 h 447040"/>
                </a:gdLst>
                <a:ahLst/>
                <a:cxnLst>
                  <a:cxn ang="0">
                    <a:pos x="connsiteX0" y="connsiteY0"/>
                  </a:cxn>
                  <a:cxn ang="0">
                    <a:pos x="connsiteX1" y="connsiteY1"/>
                  </a:cxn>
                  <a:cxn ang="0">
                    <a:pos x="connsiteX2" y="connsiteY2"/>
                  </a:cxn>
                  <a:cxn ang="0">
                    <a:pos x="connsiteX3" y="connsiteY3"/>
                  </a:cxn>
                </a:cxnLst>
                <a:rect l="l" t="t" r="r" b="b"/>
                <a:pathLst>
                  <a:path w="10642600" h="447040">
                    <a:moveTo>
                      <a:pt x="0" y="0"/>
                    </a:moveTo>
                    <a:lnTo>
                      <a:pt x="10642600" y="0"/>
                    </a:lnTo>
                    <a:lnTo>
                      <a:pt x="10642600" y="447040"/>
                    </a:lnTo>
                    <a:lnTo>
                      <a:pt x="0" y="447040"/>
                    </a:lnTo>
                    <a:close/>
                  </a:path>
                </a:pathLst>
              </a:custGeom>
              <a:solidFill>
                <a:srgbClr val="FFFFFF"/>
              </a:solidFill>
              <a:ln w="1270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1E742DF8-BE69-6AF1-4925-04D09BF2C0DB}"/>
                  </a:ext>
                </a:extLst>
              </p:cNvPr>
              <p:cNvSpPr/>
              <p:nvPr/>
            </p:nvSpPr>
            <p:spPr>
              <a:xfrm>
                <a:off x="1539239" y="2076450"/>
                <a:ext cx="10561320" cy="365759"/>
              </a:xfrm>
              <a:custGeom>
                <a:avLst/>
                <a:gdLst>
                  <a:gd name="connsiteX0" fmla="*/ 0 w 10561320"/>
                  <a:gd name="connsiteY0" fmla="*/ 0 h 365759"/>
                  <a:gd name="connsiteX1" fmla="*/ 10561320 w 10561320"/>
                  <a:gd name="connsiteY1" fmla="*/ 0 h 365759"/>
                  <a:gd name="connsiteX2" fmla="*/ 10561320 w 10561320"/>
                  <a:gd name="connsiteY2" fmla="*/ 365760 h 365759"/>
                  <a:gd name="connsiteX3" fmla="*/ 0 w 10561320"/>
                  <a:gd name="connsiteY3" fmla="*/ 365760 h 365759"/>
                </a:gdLst>
                <a:ahLst/>
                <a:cxnLst>
                  <a:cxn ang="0">
                    <a:pos x="connsiteX0" y="connsiteY0"/>
                  </a:cxn>
                  <a:cxn ang="0">
                    <a:pos x="connsiteX1" y="connsiteY1"/>
                  </a:cxn>
                  <a:cxn ang="0">
                    <a:pos x="connsiteX2" y="connsiteY2"/>
                  </a:cxn>
                  <a:cxn ang="0">
                    <a:pos x="connsiteX3" y="connsiteY3"/>
                  </a:cxn>
                </a:cxnLst>
                <a:rect l="l" t="t" r="r" b="b"/>
                <a:pathLst>
                  <a:path w="10561320" h="365759">
                    <a:moveTo>
                      <a:pt x="0" y="0"/>
                    </a:moveTo>
                    <a:lnTo>
                      <a:pt x="10561320" y="0"/>
                    </a:lnTo>
                    <a:lnTo>
                      <a:pt x="10561320" y="365760"/>
                    </a:lnTo>
                    <a:lnTo>
                      <a:pt x="0" y="365760"/>
                    </a:lnTo>
                    <a:close/>
                  </a:path>
                </a:pathLst>
              </a:custGeom>
              <a:solidFill>
                <a:srgbClr val="0B5A8A"/>
              </a:solidFill>
              <a:ln w="12700" cap="flat">
                <a:noFill/>
                <a:prstDash val="solid"/>
                <a:miter/>
              </a:ln>
            </p:spPr>
            <p:txBody>
              <a:bodyPr rtlCol="0" anchor="ctr"/>
              <a:lstStyle/>
              <a:p>
                <a:endParaRPr lang="en-US" dirty="0"/>
              </a:p>
            </p:txBody>
          </p:sp>
        </p:grpSp>
        <p:grpSp>
          <p:nvGrpSpPr>
            <p:cNvPr id="7" name="Graphic 46">
              <a:extLst>
                <a:ext uri="{FF2B5EF4-FFF2-40B4-BE49-F238E27FC236}">
                  <a16:creationId xmlns:a16="http://schemas.microsoft.com/office/drawing/2014/main" id="{AFD69D60-6485-9F6D-020E-533BE22B47FC}"/>
                </a:ext>
              </a:extLst>
            </p:cNvPr>
            <p:cNvGrpSpPr/>
            <p:nvPr/>
          </p:nvGrpSpPr>
          <p:grpSpPr>
            <a:xfrm>
              <a:off x="2921000" y="1162050"/>
              <a:ext cx="9271000" cy="914400"/>
              <a:chOff x="2921000" y="1162050"/>
              <a:chExt cx="9271000" cy="914400"/>
            </a:xfrm>
          </p:grpSpPr>
          <p:sp>
            <p:nvSpPr>
              <p:cNvPr id="15" name="Freeform: Shape 14">
                <a:extLst>
                  <a:ext uri="{FF2B5EF4-FFF2-40B4-BE49-F238E27FC236}">
                    <a16:creationId xmlns:a16="http://schemas.microsoft.com/office/drawing/2014/main" id="{87292ACB-4111-782B-CD51-FB4E5A573C45}"/>
                  </a:ext>
                </a:extLst>
              </p:cNvPr>
              <p:cNvSpPr/>
              <p:nvPr/>
            </p:nvSpPr>
            <p:spPr>
              <a:xfrm>
                <a:off x="2921000" y="1162050"/>
                <a:ext cx="9271000" cy="914400"/>
              </a:xfrm>
              <a:custGeom>
                <a:avLst/>
                <a:gdLst>
                  <a:gd name="connsiteX0" fmla="*/ 0 w 9271000"/>
                  <a:gd name="connsiteY0" fmla="*/ 0 h 914400"/>
                  <a:gd name="connsiteX1" fmla="*/ 9271000 w 9271000"/>
                  <a:gd name="connsiteY1" fmla="*/ 0 h 914400"/>
                  <a:gd name="connsiteX2" fmla="*/ 9271000 w 9271000"/>
                  <a:gd name="connsiteY2" fmla="*/ 914400 h 914400"/>
                  <a:gd name="connsiteX3" fmla="*/ 0 w 92710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271000" h="914400">
                    <a:moveTo>
                      <a:pt x="0" y="0"/>
                    </a:moveTo>
                    <a:lnTo>
                      <a:pt x="9271000" y="0"/>
                    </a:lnTo>
                    <a:lnTo>
                      <a:pt x="9271000" y="914400"/>
                    </a:lnTo>
                    <a:lnTo>
                      <a:pt x="0" y="914400"/>
                    </a:lnTo>
                    <a:close/>
                  </a:path>
                </a:pathLst>
              </a:custGeom>
              <a:solidFill>
                <a:srgbClr val="FFFFFF"/>
              </a:solidFill>
              <a:ln w="1270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86C5B491-C58D-0947-4DC0-0CE2CE867133}"/>
                  </a:ext>
                </a:extLst>
              </p:cNvPr>
              <p:cNvSpPr/>
              <p:nvPr/>
            </p:nvSpPr>
            <p:spPr>
              <a:xfrm>
                <a:off x="2971800" y="1212850"/>
                <a:ext cx="9169400" cy="812800"/>
              </a:xfrm>
              <a:custGeom>
                <a:avLst/>
                <a:gdLst>
                  <a:gd name="connsiteX0" fmla="*/ 0 w 9169400"/>
                  <a:gd name="connsiteY0" fmla="*/ 0 h 812800"/>
                  <a:gd name="connsiteX1" fmla="*/ 9169400 w 9169400"/>
                  <a:gd name="connsiteY1" fmla="*/ 0 h 812800"/>
                  <a:gd name="connsiteX2" fmla="*/ 9169400 w 9169400"/>
                  <a:gd name="connsiteY2" fmla="*/ 812800 h 812800"/>
                  <a:gd name="connsiteX3" fmla="*/ 0 w 9169400"/>
                  <a:gd name="connsiteY3" fmla="*/ 812800 h 812800"/>
                </a:gdLst>
                <a:ahLst/>
                <a:cxnLst>
                  <a:cxn ang="0">
                    <a:pos x="connsiteX0" y="connsiteY0"/>
                  </a:cxn>
                  <a:cxn ang="0">
                    <a:pos x="connsiteX1" y="connsiteY1"/>
                  </a:cxn>
                  <a:cxn ang="0">
                    <a:pos x="connsiteX2" y="connsiteY2"/>
                  </a:cxn>
                  <a:cxn ang="0">
                    <a:pos x="connsiteX3" y="connsiteY3"/>
                  </a:cxn>
                </a:cxnLst>
                <a:rect l="l" t="t" r="r" b="b"/>
                <a:pathLst>
                  <a:path w="9169400" h="812800">
                    <a:moveTo>
                      <a:pt x="0" y="0"/>
                    </a:moveTo>
                    <a:lnTo>
                      <a:pt x="9169400" y="0"/>
                    </a:lnTo>
                    <a:lnTo>
                      <a:pt x="9169400" y="812800"/>
                    </a:lnTo>
                    <a:lnTo>
                      <a:pt x="0" y="812800"/>
                    </a:lnTo>
                    <a:close/>
                  </a:path>
                </a:pathLst>
              </a:custGeom>
              <a:solidFill>
                <a:srgbClr val="FFFFFF"/>
              </a:solidFill>
              <a:ln w="1270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6B8D0928-03FB-BD83-83BC-4F5B1FB36C90}"/>
                  </a:ext>
                </a:extLst>
              </p:cNvPr>
              <p:cNvSpPr/>
              <p:nvPr/>
            </p:nvSpPr>
            <p:spPr>
              <a:xfrm>
                <a:off x="3012440" y="1253490"/>
                <a:ext cx="9088120" cy="731519"/>
              </a:xfrm>
              <a:custGeom>
                <a:avLst/>
                <a:gdLst>
                  <a:gd name="connsiteX0" fmla="*/ 0 w 9088120"/>
                  <a:gd name="connsiteY0" fmla="*/ 0 h 731519"/>
                  <a:gd name="connsiteX1" fmla="*/ 9088120 w 9088120"/>
                  <a:gd name="connsiteY1" fmla="*/ 0 h 731519"/>
                  <a:gd name="connsiteX2" fmla="*/ 9088120 w 9088120"/>
                  <a:gd name="connsiteY2" fmla="*/ 731520 h 731519"/>
                  <a:gd name="connsiteX3" fmla="*/ 0 w 9088120"/>
                  <a:gd name="connsiteY3" fmla="*/ 731520 h 731519"/>
                </a:gdLst>
                <a:ahLst/>
                <a:cxnLst>
                  <a:cxn ang="0">
                    <a:pos x="connsiteX0" y="connsiteY0"/>
                  </a:cxn>
                  <a:cxn ang="0">
                    <a:pos x="connsiteX1" y="connsiteY1"/>
                  </a:cxn>
                  <a:cxn ang="0">
                    <a:pos x="connsiteX2" y="connsiteY2"/>
                  </a:cxn>
                  <a:cxn ang="0">
                    <a:pos x="connsiteX3" y="connsiteY3"/>
                  </a:cxn>
                </a:cxnLst>
                <a:rect l="l" t="t" r="r" b="b"/>
                <a:pathLst>
                  <a:path w="9088120" h="731519">
                    <a:moveTo>
                      <a:pt x="0" y="0"/>
                    </a:moveTo>
                    <a:lnTo>
                      <a:pt x="9088120" y="0"/>
                    </a:lnTo>
                    <a:lnTo>
                      <a:pt x="9088120" y="731520"/>
                    </a:lnTo>
                    <a:lnTo>
                      <a:pt x="0" y="731520"/>
                    </a:lnTo>
                    <a:close/>
                  </a:path>
                </a:pathLst>
              </a:custGeom>
              <a:gradFill>
                <a:gsLst>
                  <a:gs pos="0">
                    <a:srgbClr val="75AD42"/>
                  </a:gs>
                  <a:gs pos="50000">
                    <a:srgbClr val="3A5621"/>
                  </a:gs>
                  <a:gs pos="100000">
                    <a:srgbClr val="000000"/>
                  </a:gs>
                </a:gsLst>
                <a:lin ang="0" scaled="1"/>
              </a:gradFill>
              <a:ln w="12700" cap="flat">
                <a:noFill/>
                <a:prstDash val="solid"/>
                <a:miter/>
              </a:ln>
            </p:spPr>
            <p:txBody>
              <a:bodyPr rtlCol="0" anchor="ctr"/>
              <a:lstStyle/>
              <a:p>
                <a:endParaRPr lang="en-US" dirty="0"/>
              </a:p>
            </p:txBody>
          </p:sp>
        </p:grpSp>
        <p:grpSp>
          <p:nvGrpSpPr>
            <p:cNvPr id="8" name="Graphic 46">
              <a:extLst>
                <a:ext uri="{FF2B5EF4-FFF2-40B4-BE49-F238E27FC236}">
                  <a16:creationId xmlns:a16="http://schemas.microsoft.com/office/drawing/2014/main" id="{F94A5D5A-D999-B2E5-EA17-FD7F39A781B0}"/>
                </a:ext>
              </a:extLst>
            </p:cNvPr>
            <p:cNvGrpSpPr/>
            <p:nvPr/>
          </p:nvGrpSpPr>
          <p:grpSpPr>
            <a:xfrm>
              <a:off x="1447800" y="1162050"/>
              <a:ext cx="1524000" cy="914400"/>
              <a:chOff x="1447800" y="1162050"/>
              <a:chExt cx="1524000" cy="914400"/>
            </a:xfrm>
          </p:grpSpPr>
          <p:grpSp>
            <p:nvGrpSpPr>
              <p:cNvPr id="9" name="Graphic 46">
                <a:extLst>
                  <a:ext uri="{FF2B5EF4-FFF2-40B4-BE49-F238E27FC236}">
                    <a16:creationId xmlns:a16="http://schemas.microsoft.com/office/drawing/2014/main" id="{3053846E-D8A5-31A9-C625-7D7DE7CCE189}"/>
                  </a:ext>
                </a:extLst>
              </p:cNvPr>
              <p:cNvGrpSpPr/>
              <p:nvPr/>
            </p:nvGrpSpPr>
            <p:grpSpPr>
              <a:xfrm>
                <a:off x="1447800" y="1162050"/>
                <a:ext cx="1524000" cy="914400"/>
                <a:chOff x="1447800" y="1162050"/>
                <a:chExt cx="1524000" cy="914400"/>
              </a:xfrm>
            </p:grpSpPr>
            <p:sp>
              <p:nvSpPr>
                <p:cNvPr id="12" name="Freeform: Shape 11">
                  <a:extLst>
                    <a:ext uri="{FF2B5EF4-FFF2-40B4-BE49-F238E27FC236}">
                      <a16:creationId xmlns:a16="http://schemas.microsoft.com/office/drawing/2014/main" id="{CDB23200-6627-A23D-1825-E25481D446B4}"/>
                    </a:ext>
                  </a:extLst>
                </p:cNvPr>
                <p:cNvSpPr/>
                <p:nvPr/>
              </p:nvSpPr>
              <p:spPr>
                <a:xfrm>
                  <a:off x="1447800" y="1162050"/>
                  <a:ext cx="1524000" cy="914400"/>
                </a:xfrm>
                <a:custGeom>
                  <a:avLst/>
                  <a:gdLst>
                    <a:gd name="connsiteX0" fmla="*/ 0 w 1524000"/>
                    <a:gd name="connsiteY0" fmla="*/ 0 h 914400"/>
                    <a:gd name="connsiteX1" fmla="*/ 1524000 w 1524000"/>
                    <a:gd name="connsiteY1" fmla="*/ 0 h 914400"/>
                    <a:gd name="connsiteX2" fmla="*/ 1524000 w 1524000"/>
                    <a:gd name="connsiteY2" fmla="*/ 914400 h 914400"/>
                    <a:gd name="connsiteX3" fmla="*/ 0 w 15240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1524000" h="914400">
                      <a:moveTo>
                        <a:pt x="0" y="0"/>
                      </a:moveTo>
                      <a:lnTo>
                        <a:pt x="1524000" y="0"/>
                      </a:lnTo>
                      <a:lnTo>
                        <a:pt x="1524000" y="914400"/>
                      </a:lnTo>
                      <a:lnTo>
                        <a:pt x="0" y="914400"/>
                      </a:lnTo>
                      <a:close/>
                    </a:path>
                  </a:pathLst>
                </a:custGeom>
                <a:solidFill>
                  <a:srgbClr val="FFFFFF"/>
                </a:solidFill>
                <a:ln w="1270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B1A24F67-D049-DFF6-5947-F53C435F6AA6}"/>
                    </a:ext>
                  </a:extLst>
                </p:cNvPr>
                <p:cNvSpPr/>
                <p:nvPr/>
              </p:nvSpPr>
              <p:spPr>
                <a:xfrm>
                  <a:off x="1539240" y="1253490"/>
                  <a:ext cx="711200" cy="731519"/>
                </a:xfrm>
                <a:custGeom>
                  <a:avLst/>
                  <a:gdLst>
                    <a:gd name="connsiteX0" fmla="*/ 0 w 711200"/>
                    <a:gd name="connsiteY0" fmla="*/ 0 h 731519"/>
                    <a:gd name="connsiteX1" fmla="*/ 711200 w 711200"/>
                    <a:gd name="connsiteY1" fmla="*/ 0 h 731519"/>
                    <a:gd name="connsiteX2" fmla="*/ 711200 w 711200"/>
                    <a:gd name="connsiteY2" fmla="*/ 731520 h 731519"/>
                    <a:gd name="connsiteX3" fmla="*/ 0 w 711200"/>
                    <a:gd name="connsiteY3" fmla="*/ 731520 h 731519"/>
                  </a:gdLst>
                  <a:ahLst/>
                  <a:cxnLst>
                    <a:cxn ang="0">
                      <a:pos x="connsiteX0" y="connsiteY0"/>
                    </a:cxn>
                    <a:cxn ang="0">
                      <a:pos x="connsiteX1" y="connsiteY1"/>
                    </a:cxn>
                    <a:cxn ang="0">
                      <a:pos x="connsiteX2" y="connsiteY2"/>
                    </a:cxn>
                    <a:cxn ang="0">
                      <a:pos x="connsiteX3" y="connsiteY3"/>
                    </a:cxn>
                  </a:cxnLst>
                  <a:rect l="l" t="t" r="r" b="b"/>
                  <a:pathLst>
                    <a:path w="711200" h="731519">
                      <a:moveTo>
                        <a:pt x="0" y="0"/>
                      </a:moveTo>
                      <a:lnTo>
                        <a:pt x="711200" y="0"/>
                      </a:lnTo>
                      <a:lnTo>
                        <a:pt x="711200" y="731520"/>
                      </a:lnTo>
                      <a:lnTo>
                        <a:pt x="0" y="731520"/>
                      </a:lnTo>
                      <a:close/>
                    </a:path>
                  </a:pathLst>
                </a:custGeom>
                <a:solidFill>
                  <a:srgbClr val="75AD42"/>
                </a:solidFill>
                <a:ln w="12700"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C4A2F527-E454-C4C7-086B-C1A27247F79E}"/>
                    </a:ext>
                  </a:extLst>
                </p:cNvPr>
                <p:cNvSpPr/>
                <p:nvPr/>
              </p:nvSpPr>
              <p:spPr>
                <a:xfrm>
                  <a:off x="1984755" y="1212850"/>
                  <a:ext cx="936116" cy="812800"/>
                </a:xfrm>
                <a:custGeom>
                  <a:avLst/>
                  <a:gdLst>
                    <a:gd name="connsiteX0" fmla="*/ 198882 w 936116"/>
                    <a:gd name="connsiteY0" fmla="*/ 0 h 812800"/>
                    <a:gd name="connsiteX1" fmla="*/ 71120 w 936116"/>
                    <a:gd name="connsiteY1" fmla="*/ 94107 h 812800"/>
                    <a:gd name="connsiteX2" fmla="*/ 20828 w 936116"/>
                    <a:gd name="connsiteY2" fmla="*/ 244983 h 812800"/>
                    <a:gd name="connsiteX3" fmla="*/ 118491 w 936116"/>
                    <a:gd name="connsiteY3" fmla="*/ 447040 h 812800"/>
                    <a:gd name="connsiteX4" fmla="*/ 0 w 936116"/>
                    <a:gd name="connsiteY4" fmla="*/ 447040 h 812800"/>
                    <a:gd name="connsiteX5" fmla="*/ 0 w 936116"/>
                    <a:gd name="connsiteY5" fmla="*/ 528320 h 812800"/>
                    <a:gd name="connsiteX6" fmla="*/ 47752 w 936116"/>
                    <a:gd name="connsiteY6" fmla="*/ 694055 h 812800"/>
                    <a:gd name="connsiteX7" fmla="*/ 185674 w 936116"/>
                    <a:gd name="connsiteY7" fmla="*/ 806704 h 812800"/>
                    <a:gd name="connsiteX8" fmla="*/ 200406 w 936116"/>
                    <a:gd name="connsiteY8" fmla="*/ 812800 h 812800"/>
                    <a:gd name="connsiteX9" fmla="*/ 936117 w 936116"/>
                    <a:gd name="connsiteY9" fmla="*/ 812800 h 812800"/>
                    <a:gd name="connsiteX10" fmla="*/ 936117 w 936116"/>
                    <a:gd name="connsiteY10" fmla="*/ 0 h 812800"/>
                    <a:gd name="connsiteX11" fmla="*/ 198755 w 936116"/>
                    <a:gd name="connsiteY11" fmla="*/ 0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6116" h="812800">
                      <a:moveTo>
                        <a:pt x="198882" y="0"/>
                      </a:moveTo>
                      <a:cubicBezTo>
                        <a:pt x="144907" y="21844"/>
                        <a:pt x="101854" y="53467"/>
                        <a:pt x="71120" y="94107"/>
                      </a:cubicBezTo>
                      <a:cubicBezTo>
                        <a:pt x="37846" y="137795"/>
                        <a:pt x="20828" y="188468"/>
                        <a:pt x="20828" y="244983"/>
                      </a:cubicBezTo>
                      <a:cubicBezTo>
                        <a:pt x="20828" y="301498"/>
                        <a:pt x="39243" y="380619"/>
                        <a:pt x="118491" y="447040"/>
                      </a:cubicBezTo>
                      <a:lnTo>
                        <a:pt x="0" y="447040"/>
                      </a:lnTo>
                      <a:lnTo>
                        <a:pt x="0" y="528320"/>
                      </a:lnTo>
                      <a:cubicBezTo>
                        <a:pt x="0" y="590042"/>
                        <a:pt x="16129" y="645795"/>
                        <a:pt x="47752" y="694055"/>
                      </a:cubicBezTo>
                      <a:cubicBezTo>
                        <a:pt x="79375" y="742188"/>
                        <a:pt x="125730" y="780034"/>
                        <a:pt x="185674" y="806704"/>
                      </a:cubicBezTo>
                      <a:cubicBezTo>
                        <a:pt x="190500" y="808863"/>
                        <a:pt x="195453" y="810895"/>
                        <a:pt x="200406" y="812800"/>
                      </a:cubicBezTo>
                      <a:lnTo>
                        <a:pt x="936117" y="812800"/>
                      </a:lnTo>
                      <a:cubicBezTo>
                        <a:pt x="936117" y="812800"/>
                        <a:pt x="936117" y="0"/>
                        <a:pt x="936117" y="0"/>
                      </a:cubicBezTo>
                      <a:lnTo>
                        <a:pt x="198755" y="0"/>
                      </a:lnTo>
                      <a:close/>
                    </a:path>
                  </a:pathLst>
                </a:custGeom>
                <a:solidFill>
                  <a:srgbClr val="FFFFFF"/>
                </a:solidFill>
                <a:ln w="12700" cap="flat">
                  <a:noFill/>
                  <a:prstDash val="solid"/>
                  <a:miter/>
                </a:ln>
              </p:spPr>
              <p:txBody>
                <a:bodyPr rtlCol="0" anchor="ctr"/>
                <a:lstStyle/>
                <a:p>
                  <a:endParaRPr lang="en-US"/>
                </a:p>
              </p:txBody>
            </p:sp>
          </p:grpSp>
          <p:sp>
            <p:nvSpPr>
              <p:cNvPr id="10" name="Freeform: Shape 9">
                <a:extLst>
                  <a:ext uri="{FF2B5EF4-FFF2-40B4-BE49-F238E27FC236}">
                    <a16:creationId xmlns:a16="http://schemas.microsoft.com/office/drawing/2014/main" id="{11BCDB8D-BF7A-7570-3B2E-56AA5F1890D2}"/>
                  </a:ext>
                </a:extLst>
              </p:cNvPr>
              <p:cNvSpPr/>
              <p:nvPr/>
            </p:nvSpPr>
            <p:spPr>
              <a:xfrm>
                <a:off x="2050795" y="1263777"/>
                <a:ext cx="808990" cy="711200"/>
              </a:xfrm>
              <a:custGeom>
                <a:avLst/>
                <a:gdLst>
                  <a:gd name="connsiteX0" fmla="*/ 378841 w 808990"/>
                  <a:gd name="connsiteY0" fmla="*/ 517652 h 711200"/>
                  <a:gd name="connsiteX1" fmla="*/ 352933 w 808990"/>
                  <a:gd name="connsiteY1" fmla="*/ 460629 h 711200"/>
                  <a:gd name="connsiteX2" fmla="*/ 261874 w 808990"/>
                  <a:gd name="connsiteY2" fmla="*/ 418338 h 711200"/>
                  <a:gd name="connsiteX3" fmla="*/ 155448 w 808990"/>
                  <a:gd name="connsiteY3" fmla="*/ 376047 h 711200"/>
                  <a:gd name="connsiteX4" fmla="*/ 20955 w 808990"/>
                  <a:gd name="connsiteY4" fmla="*/ 194437 h 711200"/>
                  <a:gd name="connsiteX5" fmla="*/ 54483 w 808990"/>
                  <a:gd name="connsiteY5" fmla="*/ 92964 h 711200"/>
                  <a:gd name="connsiteX6" fmla="*/ 149352 w 808990"/>
                  <a:gd name="connsiteY6" fmla="*/ 24511 h 711200"/>
                  <a:gd name="connsiteX7" fmla="*/ 287274 w 808990"/>
                  <a:gd name="connsiteY7" fmla="*/ 0 h 711200"/>
                  <a:gd name="connsiteX8" fmla="*/ 421132 w 808990"/>
                  <a:gd name="connsiteY8" fmla="*/ 26670 h 711200"/>
                  <a:gd name="connsiteX9" fmla="*/ 513080 w 808990"/>
                  <a:gd name="connsiteY9" fmla="*/ 102489 h 711200"/>
                  <a:gd name="connsiteX10" fmla="*/ 545846 w 808990"/>
                  <a:gd name="connsiteY10" fmla="*/ 214884 h 711200"/>
                  <a:gd name="connsiteX11" fmla="*/ 379476 w 808990"/>
                  <a:gd name="connsiteY11" fmla="*/ 214884 h 711200"/>
                  <a:gd name="connsiteX12" fmla="*/ 353568 w 808990"/>
                  <a:gd name="connsiteY12" fmla="*/ 149225 h 711200"/>
                  <a:gd name="connsiteX13" fmla="*/ 283464 w 808990"/>
                  <a:gd name="connsiteY13" fmla="*/ 125984 h 711200"/>
                  <a:gd name="connsiteX14" fmla="*/ 212852 w 808990"/>
                  <a:gd name="connsiteY14" fmla="*/ 145669 h 711200"/>
                  <a:gd name="connsiteX15" fmla="*/ 186944 w 808990"/>
                  <a:gd name="connsiteY15" fmla="*/ 195834 h 711200"/>
                  <a:gd name="connsiteX16" fmla="*/ 215519 w 808990"/>
                  <a:gd name="connsiteY16" fmla="*/ 244094 h 711200"/>
                  <a:gd name="connsiteX17" fmla="*/ 315849 w 808990"/>
                  <a:gd name="connsiteY17" fmla="*/ 288798 h 711200"/>
                  <a:gd name="connsiteX18" fmla="*/ 433705 w 808990"/>
                  <a:gd name="connsiteY18" fmla="*/ 338455 h 711200"/>
                  <a:gd name="connsiteX19" fmla="*/ 545846 w 808990"/>
                  <a:gd name="connsiteY19" fmla="*/ 516763 h 711200"/>
                  <a:gd name="connsiteX20" fmla="*/ 477393 w 808990"/>
                  <a:gd name="connsiteY20" fmla="*/ 659384 h 711200"/>
                  <a:gd name="connsiteX21" fmla="*/ 289560 w 808990"/>
                  <a:gd name="connsiteY21" fmla="*/ 711200 h 711200"/>
                  <a:gd name="connsiteX22" fmla="*/ 137160 w 808990"/>
                  <a:gd name="connsiteY22" fmla="*/ 680974 h 711200"/>
                  <a:gd name="connsiteX23" fmla="*/ 34417 w 808990"/>
                  <a:gd name="connsiteY23" fmla="*/ 598297 h 711200"/>
                  <a:gd name="connsiteX24" fmla="*/ 0 w 808990"/>
                  <a:gd name="connsiteY24" fmla="*/ 477266 h 711200"/>
                  <a:gd name="connsiteX25" fmla="*/ 167386 w 808990"/>
                  <a:gd name="connsiteY25" fmla="*/ 477266 h 711200"/>
                  <a:gd name="connsiteX26" fmla="*/ 196088 w 808990"/>
                  <a:gd name="connsiteY26" fmla="*/ 559308 h 711200"/>
                  <a:gd name="connsiteX27" fmla="*/ 289560 w 808990"/>
                  <a:gd name="connsiteY27" fmla="*/ 585724 h 711200"/>
                  <a:gd name="connsiteX28" fmla="*/ 354965 w 808990"/>
                  <a:gd name="connsiteY28" fmla="*/ 567944 h 711200"/>
                  <a:gd name="connsiteX29" fmla="*/ 378968 w 808990"/>
                  <a:gd name="connsiteY29" fmla="*/ 517779 h 711200"/>
                  <a:gd name="connsiteX30" fmla="*/ 808990 w 808990"/>
                  <a:gd name="connsiteY30" fmla="*/ 701548 h 711200"/>
                  <a:gd name="connsiteX31" fmla="*/ 642620 w 808990"/>
                  <a:gd name="connsiteY31" fmla="*/ 701548 h 711200"/>
                  <a:gd name="connsiteX32" fmla="*/ 642620 w 808990"/>
                  <a:gd name="connsiteY32" fmla="*/ 9398 h 711200"/>
                  <a:gd name="connsiteX33" fmla="*/ 808990 w 808990"/>
                  <a:gd name="connsiteY33" fmla="*/ 9398 h 711200"/>
                  <a:gd name="connsiteX34" fmla="*/ 808990 w 808990"/>
                  <a:gd name="connsiteY34" fmla="*/ 701548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08990" h="711200">
                    <a:moveTo>
                      <a:pt x="378841" y="517652"/>
                    </a:moveTo>
                    <a:cubicBezTo>
                      <a:pt x="378841" y="493268"/>
                      <a:pt x="370205" y="474218"/>
                      <a:pt x="352933" y="460629"/>
                    </a:cubicBezTo>
                    <a:cubicBezTo>
                      <a:pt x="335661" y="447040"/>
                      <a:pt x="305308" y="432943"/>
                      <a:pt x="261874" y="418338"/>
                    </a:cubicBezTo>
                    <a:cubicBezTo>
                      <a:pt x="218440" y="403733"/>
                      <a:pt x="183007" y="389636"/>
                      <a:pt x="155448" y="376047"/>
                    </a:cubicBezTo>
                    <a:cubicBezTo>
                      <a:pt x="65786" y="331978"/>
                      <a:pt x="20955" y="271399"/>
                      <a:pt x="20955" y="194437"/>
                    </a:cubicBezTo>
                    <a:cubicBezTo>
                      <a:pt x="20955" y="156083"/>
                      <a:pt x="32131" y="122301"/>
                      <a:pt x="54483" y="92964"/>
                    </a:cubicBezTo>
                    <a:cubicBezTo>
                      <a:pt x="76835" y="63627"/>
                      <a:pt x="108458" y="40894"/>
                      <a:pt x="149352" y="24511"/>
                    </a:cubicBezTo>
                    <a:cubicBezTo>
                      <a:pt x="190246" y="8128"/>
                      <a:pt x="236220" y="0"/>
                      <a:pt x="287274" y="0"/>
                    </a:cubicBezTo>
                    <a:cubicBezTo>
                      <a:pt x="338328" y="0"/>
                      <a:pt x="381635" y="8890"/>
                      <a:pt x="421132" y="26670"/>
                    </a:cubicBezTo>
                    <a:cubicBezTo>
                      <a:pt x="460629" y="44450"/>
                      <a:pt x="491236" y="69723"/>
                      <a:pt x="513080" y="102489"/>
                    </a:cubicBezTo>
                    <a:cubicBezTo>
                      <a:pt x="534924" y="135255"/>
                      <a:pt x="545846" y="172720"/>
                      <a:pt x="545846" y="214884"/>
                    </a:cubicBezTo>
                    <a:lnTo>
                      <a:pt x="379476" y="214884"/>
                    </a:lnTo>
                    <a:cubicBezTo>
                      <a:pt x="379476" y="186690"/>
                      <a:pt x="370840" y="164846"/>
                      <a:pt x="353568" y="149225"/>
                    </a:cubicBezTo>
                    <a:cubicBezTo>
                      <a:pt x="336296" y="133731"/>
                      <a:pt x="312928" y="125984"/>
                      <a:pt x="283464" y="125984"/>
                    </a:cubicBezTo>
                    <a:cubicBezTo>
                      <a:pt x="254000" y="125984"/>
                      <a:pt x="230124" y="132588"/>
                      <a:pt x="212852" y="145669"/>
                    </a:cubicBezTo>
                    <a:cubicBezTo>
                      <a:pt x="195580" y="158877"/>
                      <a:pt x="186944" y="175514"/>
                      <a:pt x="186944" y="195834"/>
                    </a:cubicBezTo>
                    <a:cubicBezTo>
                      <a:pt x="186944" y="213614"/>
                      <a:pt x="196469" y="229616"/>
                      <a:pt x="215519" y="244094"/>
                    </a:cubicBezTo>
                    <a:cubicBezTo>
                      <a:pt x="234569" y="258572"/>
                      <a:pt x="267970" y="273431"/>
                      <a:pt x="315849" y="288798"/>
                    </a:cubicBezTo>
                    <a:cubicBezTo>
                      <a:pt x="363728" y="304165"/>
                      <a:pt x="402971" y="320675"/>
                      <a:pt x="433705" y="338455"/>
                    </a:cubicBezTo>
                    <a:cubicBezTo>
                      <a:pt x="508508" y="381508"/>
                      <a:pt x="545846" y="440944"/>
                      <a:pt x="545846" y="516763"/>
                    </a:cubicBezTo>
                    <a:cubicBezTo>
                      <a:pt x="545846" y="577342"/>
                      <a:pt x="522986" y="624840"/>
                      <a:pt x="477393" y="659384"/>
                    </a:cubicBezTo>
                    <a:cubicBezTo>
                      <a:pt x="431800" y="693928"/>
                      <a:pt x="369189" y="711200"/>
                      <a:pt x="289560" y="711200"/>
                    </a:cubicBezTo>
                    <a:cubicBezTo>
                      <a:pt x="233426" y="711200"/>
                      <a:pt x="182626" y="701167"/>
                      <a:pt x="137160" y="680974"/>
                    </a:cubicBezTo>
                    <a:cubicBezTo>
                      <a:pt x="91694" y="660908"/>
                      <a:pt x="57404" y="633222"/>
                      <a:pt x="34417" y="598297"/>
                    </a:cubicBezTo>
                    <a:cubicBezTo>
                      <a:pt x="11430" y="563245"/>
                      <a:pt x="0" y="522986"/>
                      <a:pt x="0" y="477266"/>
                    </a:cubicBezTo>
                    <a:lnTo>
                      <a:pt x="167386" y="477266"/>
                    </a:lnTo>
                    <a:cubicBezTo>
                      <a:pt x="167386" y="514350"/>
                      <a:pt x="176911" y="541655"/>
                      <a:pt x="196088" y="559308"/>
                    </a:cubicBezTo>
                    <a:cubicBezTo>
                      <a:pt x="215265" y="576961"/>
                      <a:pt x="246380" y="585724"/>
                      <a:pt x="289560" y="585724"/>
                    </a:cubicBezTo>
                    <a:cubicBezTo>
                      <a:pt x="317119" y="585724"/>
                      <a:pt x="338963" y="579755"/>
                      <a:pt x="354965" y="567944"/>
                    </a:cubicBezTo>
                    <a:cubicBezTo>
                      <a:pt x="370967" y="556006"/>
                      <a:pt x="378968" y="539369"/>
                      <a:pt x="378968" y="517779"/>
                    </a:cubicBezTo>
                    <a:close/>
                    <a:moveTo>
                      <a:pt x="808990" y="701548"/>
                    </a:moveTo>
                    <a:lnTo>
                      <a:pt x="642620" y="701548"/>
                    </a:lnTo>
                    <a:lnTo>
                      <a:pt x="642620" y="9398"/>
                    </a:lnTo>
                    <a:lnTo>
                      <a:pt x="808990" y="9398"/>
                    </a:lnTo>
                    <a:lnTo>
                      <a:pt x="808990" y="701548"/>
                    </a:lnTo>
                    <a:close/>
                  </a:path>
                </a:pathLst>
              </a:custGeom>
              <a:solidFill>
                <a:srgbClr val="0B5A8A"/>
              </a:solidFill>
              <a:ln w="1270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911BB56-61AE-7DDF-1E92-E63714E4E269}"/>
                  </a:ext>
                </a:extLst>
              </p:cNvPr>
              <p:cNvSpPr/>
              <p:nvPr/>
            </p:nvSpPr>
            <p:spPr>
              <a:xfrm>
                <a:off x="1599184" y="1314450"/>
                <a:ext cx="307339" cy="609726"/>
              </a:xfrm>
              <a:custGeom>
                <a:avLst/>
                <a:gdLst>
                  <a:gd name="connsiteX0" fmla="*/ 42291 w 307339"/>
                  <a:gd name="connsiteY0" fmla="*/ 378841 h 609726"/>
                  <a:gd name="connsiteX1" fmla="*/ 90678 w 307339"/>
                  <a:gd name="connsiteY1" fmla="*/ 390271 h 609726"/>
                  <a:gd name="connsiteX2" fmla="*/ 216662 w 307339"/>
                  <a:gd name="connsiteY2" fmla="*/ 390271 h 609726"/>
                  <a:gd name="connsiteX3" fmla="*/ 264922 w 307339"/>
                  <a:gd name="connsiteY3" fmla="*/ 378841 h 609726"/>
                  <a:gd name="connsiteX4" fmla="*/ 296418 w 307339"/>
                  <a:gd name="connsiteY4" fmla="*/ 346456 h 609726"/>
                  <a:gd name="connsiteX5" fmla="*/ 307340 w 307339"/>
                  <a:gd name="connsiteY5" fmla="*/ 296799 h 609726"/>
                  <a:gd name="connsiteX6" fmla="*/ 296418 w 307339"/>
                  <a:gd name="connsiteY6" fmla="*/ 247142 h 609726"/>
                  <a:gd name="connsiteX7" fmla="*/ 264922 w 307339"/>
                  <a:gd name="connsiteY7" fmla="*/ 214757 h 609726"/>
                  <a:gd name="connsiteX8" fmla="*/ 216662 w 307339"/>
                  <a:gd name="connsiteY8" fmla="*/ 203327 h 609726"/>
                  <a:gd name="connsiteX9" fmla="*/ 90678 w 307339"/>
                  <a:gd name="connsiteY9" fmla="*/ 203327 h 609726"/>
                  <a:gd name="connsiteX10" fmla="*/ 42291 w 307339"/>
                  <a:gd name="connsiteY10" fmla="*/ 214757 h 609726"/>
                  <a:gd name="connsiteX11" fmla="*/ 10922 w 307339"/>
                  <a:gd name="connsiteY11" fmla="*/ 247142 h 609726"/>
                  <a:gd name="connsiteX12" fmla="*/ 0 w 307339"/>
                  <a:gd name="connsiteY12" fmla="*/ 296799 h 609726"/>
                  <a:gd name="connsiteX13" fmla="*/ 10922 w 307339"/>
                  <a:gd name="connsiteY13" fmla="*/ 346456 h 609726"/>
                  <a:gd name="connsiteX14" fmla="*/ 42291 w 307339"/>
                  <a:gd name="connsiteY14" fmla="*/ 378841 h 609726"/>
                  <a:gd name="connsiteX15" fmla="*/ 64516 w 307339"/>
                  <a:gd name="connsiteY15" fmla="*/ 268859 h 609726"/>
                  <a:gd name="connsiteX16" fmla="*/ 93472 w 307339"/>
                  <a:gd name="connsiteY16" fmla="*/ 258572 h 609726"/>
                  <a:gd name="connsiteX17" fmla="*/ 213868 w 307339"/>
                  <a:gd name="connsiteY17" fmla="*/ 258572 h 609726"/>
                  <a:gd name="connsiteX18" fmla="*/ 242824 w 307339"/>
                  <a:gd name="connsiteY18" fmla="*/ 268859 h 609726"/>
                  <a:gd name="connsiteX19" fmla="*/ 253492 w 307339"/>
                  <a:gd name="connsiteY19" fmla="*/ 296672 h 609726"/>
                  <a:gd name="connsiteX20" fmla="*/ 242824 w 307339"/>
                  <a:gd name="connsiteY20" fmla="*/ 324485 h 609726"/>
                  <a:gd name="connsiteX21" fmla="*/ 213868 w 307339"/>
                  <a:gd name="connsiteY21" fmla="*/ 334899 h 609726"/>
                  <a:gd name="connsiteX22" fmla="*/ 93472 w 307339"/>
                  <a:gd name="connsiteY22" fmla="*/ 334899 h 609726"/>
                  <a:gd name="connsiteX23" fmla="*/ 64516 w 307339"/>
                  <a:gd name="connsiteY23" fmla="*/ 324485 h 609726"/>
                  <a:gd name="connsiteX24" fmla="*/ 53848 w 307339"/>
                  <a:gd name="connsiteY24" fmla="*/ 296672 h 609726"/>
                  <a:gd name="connsiteX25" fmla="*/ 64516 w 307339"/>
                  <a:gd name="connsiteY25" fmla="*/ 268859 h 609726"/>
                  <a:gd name="connsiteX26" fmla="*/ 55118 w 307339"/>
                  <a:gd name="connsiteY26" fmla="*/ 185674 h 609726"/>
                  <a:gd name="connsiteX27" fmla="*/ 3048 w 307339"/>
                  <a:gd name="connsiteY27" fmla="*/ 185674 h 609726"/>
                  <a:gd name="connsiteX28" fmla="*/ 3048 w 307339"/>
                  <a:gd name="connsiteY28" fmla="*/ 0 h 609726"/>
                  <a:gd name="connsiteX29" fmla="*/ 55118 w 307339"/>
                  <a:gd name="connsiteY29" fmla="*/ 0 h 609726"/>
                  <a:gd name="connsiteX30" fmla="*/ 55118 w 307339"/>
                  <a:gd name="connsiteY30" fmla="*/ 65913 h 609726"/>
                  <a:gd name="connsiteX31" fmla="*/ 304419 w 307339"/>
                  <a:gd name="connsiteY31" fmla="*/ 65913 h 609726"/>
                  <a:gd name="connsiteX32" fmla="*/ 304419 w 307339"/>
                  <a:gd name="connsiteY32" fmla="*/ 120015 h 609726"/>
                  <a:gd name="connsiteX33" fmla="*/ 55118 w 307339"/>
                  <a:gd name="connsiteY33" fmla="*/ 120015 h 609726"/>
                  <a:gd name="connsiteX34" fmla="*/ 55118 w 307339"/>
                  <a:gd name="connsiteY34" fmla="*/ 185674 h 609726"/>
                  <a:gd name="connsiteX35" fmla="*/ 263144 w 307339"/>
                  <a:gd name="connsiteY35" fmla="*/ 438150 h 609726"/>
                  <a:gd name="connsiteX36" fmla="*/ 216789 w 307339"/>
                  <a:gd name="connsiteY36" fmla="*/ 427482 h 609726"/>
                  <a:gd name="connsiteX37" fmla="*/ 90805 w 307339"/>
                  <a:gd name="connsiteY37" fmla="*/ 427482 h 609726"/>
                  <a:gd name="connsiteX38" fmla="*/ 26162 w 307339"/>
                  <a:gd name="connsiteY38" fmla="*/ 451993 h 609726"/>
                  <a:gd name="connsiteX39" fmla="*/ 3175 w 307339"/>
                  <a:gd name="connsiteY39" fmla="*/ 521208 h 609726"/>
                  <a:gd name="connsiteX40" fmla="*/ 3175 w 307339"/>
                  <a:gd name="connsiteY40" fmla="*/ 609727 h 609726"/>
                  <a:gd name="connsiteX41" fmla="*/ 304419 w 307339"/>
                  <a:gd name="connsiteY41" fmla="*/ 609727 h 609726"/>
                  <a:gd name="connsiteX42" fmla="*/ 304419 w 307339"/>
                  <a:gd name="connsiteY42" fmla="*/ 521462 h 609726"/>
                  <a:gd name="connsiteX43" fmla="*/ 293624 w 307339"/>
                  <a:gd name="connsiteY43" fmla="*/ 469773 h 609726"/>
                  <a:gd name="connsiteX44" fmla="*/ 263144 w 307339"/>
                  <a:gd name="connsiteY44" fmla="*/ 438277 h 609726"/>
                  <a:gd name="connsiteX45" fmla="*/ 55118 w 307339"/>
                  <a:gd name="connsiteY45" fmla="*/ 555752 h 609726"/>
                  <a:gd name="connsiteX46" fmla="*/ 55118 w 307339"/>
                  <a:gd name="connsiteY46" fmla="*/ 522986 h 609726"/>
                  <a:gd name="connsiteX47" fmla="*/ 65024 w 307339"/>
                  <a:gd name="connsiteY47" fmla="*/ 493268 h 609726"/>
                  <a:gd name="connsiteX48" fmla="*/ 92964 w 307339"/>
                  <a:gd name="connsiteY48" fmla="*/ 482854 h 609726"/>
                  <a:gd name="connsiteX49" fmla="*/ 214376 w 307339"/>
                  <a:gd name="connsiteY49" fmla="*/ 482854 h 609726"/>
                  <a:gd name="connsiteX50" fmla="*/ 242189 w 307339"/>
                  <a:gd name="connsiteY50" fmla="*/ 493268 h 609726"/>
                  <a:gd name="connsiteX51" fmla="*/ 252222 w 307339"/>
                  <a:gd name="connsiteY51" fmla="*/ 522986 h 609726"/>
                  <a:gd name="connsiteX52" fmla="*/ 252222 w 307339"/>
                  <a:gd name="connsiteY52" fmla="*/ 555752 h 609726"/>
                  <a:gd name="connsiteX53" fmla="*/ 54991 w 307339"/>
                  <a:gd name="connsiteY53" fmla="*/ 555752 h 609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7339" h="609726">
                    <a:moveTo>
                      <a:pt x="42291" y="378841"/>
                    </a:moveTo>
                    <a:cubicBezTo>
                      <a:pt x="55880" y="386461"/>
                      <a:pt x="72009" y="390271"/>
                      <a:pt x="90678" y="390271"/>
                    </a:cubicBezTo>
                    <a:lnTo>
                      <a:pt x="216662" y="390271"/>
                    </a:lnTo>
                    <a:cubicBezTo>
                      <a:pt x="235204" y="390271"/>
                      <a:pt x="251206" y="386461"/>
                      <a:pt x="264922" y="378841"/>
                    </a:cubicBezTo>
                    <a:cubicBezTo>
                      <a:pt x="278638" y="371221"/>
                      <a:pt x="289052" y="360426"/>
                      <a:pt x="296418" y="346456"/>
                    </a:cubicBezTo>
                    <a:cubicBezTo>
                      <a:pt x="303784" y="332486"/>
                      <a:pt x="307340" y="315849"/>
                      <a:pt x="307340" y="296799"/>
                    </a:cubicBezTo>
                    <a:cubicBezTo>
                      <a:pt x="307340" y="277749"/>
                      <a:pt x="303657" y="261239"/>
                      <a:pt x="296418" y="247142"/>
                    </a:cubicBezTo>
                    <a:cubicBezTo>
                      <a:pt x="289052" y="233172"/>
                      <a:pt x="278638" y="222250"/>
                      <a:pt x="264922" y="214757"/>
                    </a:cubicBezTo>
                    <a:cubicBezTo>
                      <a:pt x="251206" y="207137"/>
                      <a:pt x="235204" y="203327"/>
                      <a:pt x="216662" y="203327"/>
                    </a:cubicBezTo>
                    <a:lnTo>
                      <a:pt x="90678" y="203327"/>
                    </a:lnTo>
                    <a:cubicBezTo>
                      <a:pt x="72009" y="203327"/>
                      <a:pt x="55880" y="207137"/>
                      <a:pt x="42291" y="214757"/>
                    </a:cubicBezTo>
                    <a:cubicBezTo>
                      <a:pt x="28702" y="222377"/>
                      <a:pt x="18161" y="233172"/>
                      <a:pt x="10922" y="247142"/>
                    </a:cubicBezTo>
                    <a:cubicBezTo>
                      <a:pt x="3556" y="261112"/>
                      <a:pt x="0" y="277749"/>
                      <a:pt x="0" y="296799"/>
                    </a:cubicBezTo>
                    <a:cubicBezTo>
                      <a:pt x="0" y="315849"/>
                      <a:pt x="3683" y="332359"/>
                      <a:pt x="10922" y="346456"/>
                    </a:cubicBezTo>
                    <a:cubicBezTo>
                      <a:pt x="18288" y="360426"/>
                      <a:pt x="28702" y="371348"/>
                      <a:pt x="42291" y="378841"/>
                    </a:cubicBezTo>
                    <a:close/>
                    <a:moveTo>
                      <a:pt x="64516" y="268859"/>
                    </a:moveTo>
                    <a:cubicBezTo>
                      <a:pt x="71628" y="262001"/>
                      <a:pt x="81280" y="258572"/>
                      <a:pt x="93472" y="258572"/>
                    </a:cubicBezTo>
                    <a:lnTo>
                      <a:pt x="213868" y="258572"/>
                    </a:lnTo>
                    <a:cubicBezTo>
                      <a:pt x="226060" y="258572"/>
                      <a:pt x="235712" y="262001"/>
                      <a:pt x="242824" y="268859"/>
                    </a:cubicBezTo>
                    <a:cubicBezTo>
                      <a:pt x="249936" y="275717"/>
                      <a:pt x="253492" y="284988"/>
                      <a:pt x="253492" y="296672"/>
                    </a:cubicBezTo>
                    <a:cubicBezTo>
                      <a:pt x="253492" y="308356"/>
                      <a:pt x="249936" y="317500"/>
                      <a:pt x="242824" y="324485"/>
                    </a:cubicBezTo>
                    <a:cubicBezTo>
                      <a:pt x="235712" y="331343"/>
                      <a:pt x="226060" y="334899"/>
                      <a:pt x="213868" y="334899"/>
                    </a:cubicBezTo>
                    <a:lnTo>
                      <a:pt x="93472" y="334899"/>
                    </a:lnTo>
                    <a:cubicBezTo>
                      <a:pt x="81280" y="334899"/>
                      <a:pt x="71628" y="331470"/>
                      <a:pt x="64516" y="324485"/>
                    </a:cubicBezTo>
                    <a:cubicBezTo>
                      <a:pt x="57404" y="317627"/>
                      <a:pt x="53848" y="308356"/>
                      <a:pt x="53848" y="296672"/>
                    </a:cubicBezTo>
                    <a:cubicBezTo>
                      <a:pt x="53848" y="284988"/>
                      <a:pt x="57404" y="275590"/>
                      <a:pt x="64516" y="268859"/>
                    </a:cubicBezTo>
                    <a:close/>
                    <a:moveTo>
                      <a:pt x="55118" y="185674"/>
                    </a:moveTo>
                    <a:lnTo>
                      <a:pt x="3048" y="185674"/>
                    </a:lnTo>
                    <a:lnTo>
                      <a:pt x="3048" y="0"/>
                    </a:lnTo>
                    <a:lnTo>
                      <a:pt x="55118" y="0"/>
                    </a:lnTo>
                    <a:lnTo>
                      <a:pt x="55118" y="65913"/>
                    </a:lnTo>
                    <a:lnTo>
                      <a:pt x="304419" y="65913"/>
                    </a:lnTo>
                    <a:lnTo>
                      <a:pt x="304419" y="120015"/>
                    </a:lnTo>
                    <a:lnTo>
                      <a:pt x="55118" y="120015"/>
                    </a:lnTo>
                    <a:lnTo>
                      <a:pt x="55118" y="185674"/>
                    </a:lnTo>
                    <a:close/>
                    <a:moveTo>
                      <a:pt x="263144" y="438150"/>
                    </a:moveTo>
                    <a:cubicBezTo>
                      <a:pt x="250063" y="431038"/>
                      <a:pt x="234569" y="427482"/>
                      <a:pt x="216789" y="427482"/>
                    </a:cubicBezTo>
                    <a:lnTo>
                      <a:pt x="90805" y="427482"/>
                    </a:lnTo>
                    <a:cubicBezTo>
                      <a:pt x="62992" y="427482"/>
                      <a:pt x="41529" y="435610"/>
                      <a:pt x="26162" y="451993"/>
                    </a:cubicBezTo>
                    <a:cubicBezTo>
                      <a:pt x="10795" y="468249"/>
                      <a:pt x="3175" y="491363"/>
                      <a:pt x="3175" y="521208"/>
                    </a:cubicBezTo>
                    <a:lnTo>
                      <a:pt x="3175" y="609727"/>
                    </a:lnTo>
                    <a:lnTo>
                      <a:pt x="304419" y="609727"/>
                    </a:lnTo>
                    <a:lnTo>
                      <a:pt x="304419" y="521462"/>
                    </a:lnTo>
                    <a:cubicBezTo>
                      <a:pt x="304419" y="500888"/>
                      <a:pt x="300863" y="483616"/>
                      <a:pt x="293624" y="469773"/>
                    </a:cubicBezTo>
                    <a:cubicBezTo>
                      <a:pt x="286385" y="455930"/>
                      <a:pt x="276352" y="445389"/>
                      <a:pt x="263144" y="438277"/>
                    </a:cubicBezTo>
                    <a:close/>
                    <a:moveTo>
                      <a:pt x="55118" y="555752"/>
                    </a:moveTo>
                    <a:lnTo>
                      <a:pt x="55118" y="522986"/>
                    </a:lnTo>
                    <a:cubicBezTo>
                      <a:pt x="55118" y="510159"/>
                      <a:pt x="58420" y="500253"/>
                      <a:pt x="65024" y="493268"/>
                    </a:cubicBezTo>
                    <a:cubicBezTo>
                      <a:pt x="71628" y="486283"/>
                      <a:pt x="81026" y="482854"/>
                      <a:pt x="92964" y="482854"/>
                    </a:cubicBezTo>
                    <a:lnTo>
                      <a:pt x="214376" y="482854"/>
                    </a:lnTo>
                    <a:cubicBezTo>
                      <a:pt x="226314" y="482854"/>
                      <a:pt x="235585" y="486283"/>
                      <a:pt x="242189" y="493268"/>
                    </a:cubicBezTo>
                    <a:cubicBezTo>
                      <a:pt x="248920" y="500253"/>
                      <a:pt x="252222" y="510159"/>
                      <a:pt x="252222" y="522986"/>
                    </a:cubicBezTo>
                    <a:lnTo>
                      <a:pt x="252222" y="555752"/>
                    </a:lnTo>
                    <a:lnTo>
                      <a:pt x="54991" y="555752"/>
                    </a:lnTo>
                    <a:close/>
                  </a:path>
                </a:pathLst>
              </a:custGeom>
              <a:solidFill>
                <a:srgbClr val="000000"/>
              </a:solidFill>
              <a:ln w="12700" cap="flat">
                <a:noFill/>
                <a:prstDash val="solid"/>
                <a:miter/>
              </a:ln>
            </p:spPr>
            <p:txBody>
              <a:bodyPr rtlCol="0" anchor="ctr"/>
              <a:lstStyle/>
              <a:p>
                <a:endParaRPr lang="en-US"/>
              </a:p>
            </p:txBody>
          </p:sp>
        </p:grpSp>
      </p:grpSp>
      <p:grpSp>
        <p:nvGrpSpPr>
          <p:cNvPr id="26" name="Graphic 23">
            <a:extLst>
              <a:ext uri="{FF2B5EF4-FFF2-40B4-BE49-F238E27FC236}">
                <a16:creationId xmlns:a16="http://schemas.microsoft.com/office/drawing/2014/main" id="{6339FA84-72AC-724D-473F-9191166657F9}"/>
              </a:ext>
            </a:extLst>
          </p:cNvPr>
          <p:cNvGrpSpPr/>
          <p:nvPr/>
        </p:nvGrpSpPr>
        <p:grpSpPr>
          <a:xfrm>
            <a:off x="1447800" y="228600"/>
            <a:ext cx="10744200" cy="1371600"/>
            <a:chOff x="1447800" y="228600"/>
            <a:chExt cx="10744200" cy="1371600"/>
          </a:xfrm>
        </p:grpSpPr>
        <p:grpSp>
          <p:nvGrpSpPr>
            <p:cNvPr id="27" name="Graphic 23">
              <a:extLst>
                <a:ext uri="{FF2B5EF4-FFF2-40B4-BE49-F238E27FC236}">
                  <a16:creationId xmlns:a16="http://schemas.microsoft.com/office/drawing/2014/main" id="{3619BE78-28F2-89FE-C4DE-1FBE35913744}"/>
                </a:ext>
              </a:extLst>
            </p:cNvPr>
            <p:cNvGrpSpPr/>
            <p:nvPr/>
          </p:nvGrpSpPr>
          <p:grpSpPr>
            <a:xfrm>
              <a:off x="1447800" y="228600"/>
              <a:ext cx="10744200" cy="1371600"/>
              <a:chOff x="1447800" y="228600"/>
              <a:chExt cx="10744200" cy="1371600"/>
            </a:xfrm>
          </p:grpSpPr>
          <p:grpSp>
            <p:nvGrpSpPr>
              <p:cNvPr id="28" name="Graphic 23">
                <a:extLst>
                  <a:ext uri="{FF2B5EF4-FFF2-40B4-BE49-F238E27FC236}">
                    <a16:creationId xmlns:a16="http://schemas.microsoft.com/office/drawing/2014/main" id="{19080FF3-4984-EF5B-47F3-742E99E7B818}"/>
                  </a:ext>
                </a:extLst>
              </p:cNvPr>
              <p:cNvGrpSpPr/>
              <p:nvPr/>
            </p:nvGrpSpPr>
            <p:grpSpPr>
              <a:xfrm>
                <a:off x="1447800" y="1051560"/>
                <a:ext cx="10744200" cy="548640"/>
                <a:chOff x="1447800" y="1051560"/>
                <a:chExt cx="10744200" cy="548640"/>
              </a:xfrm>
            </p:grpSpPr>
            <p:sp>
              <p:nvSpPr>
                <p:cNvPr id="29" name="Freeform: Shape 28">
                  <a:extLst>
                    <a:ext uri="{FF2B5EF4-FFF2-40B4-BE49-F238E27FC236}">
                      <a16:creationId xmlns:a16="http://schemas.microsoft.com/office/drawing/2014/main" id="{FC46D191-B7EA-8CA6-E21C-6C2087BC732D}"/>
                    </a:ext>
                  </a:extLst>
                </p:cNvPr>
                <p:cNvSpPr/>
                <p:nvPr/>
              </p:nvSpPr>
              <p:spPr>
                <a:xfrm>
                  <a:off x="1447800" y="1051560"/>
                  <a:ext cx="10744200" cy="548640"/>
                </a:xfrm>
                <a:custGeom>
                  <a:avLst/>
                  <a:gdLst>
                    <a:gd name="connsiteX0" fmla="*/ 0 w 10744200"/>
                    <a:gd name="connsiteY0" fmla="*/ 0 h 548640"/>
                    <a:gd name="connsiteX1" fmla="*/ 10744200 w 10744200"/>
                    <a:gd name="connsiteY1" fmla="*/ 0 h 548640"/>
                    <a:gd name="connsiteX2" fmla="*/ 10744200 w 10744200"/>
                    <a:gd name="connsiteY2" fmla="*/ 548640 h 548640"/>
                    <a:gd name="connsiteX3" fmla="*/ 0 w 10744200"/>
                    <a:gd name="connsiteY3" fmla="*/ 548640 h 548640"/>
                  </a:gdLst>
                  <a:ahLst/>
                  <a:cxnLst>
                    <a:cxn ang="0">
                      <a:pos x="connsiteX0" y="connsiteY0"/>
                    </a:cxn>
                    <a:cxn ang="0">
                      <a:pos x="connsiteX1" y="connsiteY1"/>
                    </a:cxn>
                    <a:cxn ang="0">
                      <a:pos x="connsiteX2" y="connsiteY2"/>
                    </a:cxn>
                    <a:cxn ang="0">
                      <a:pos x="connsiteX3" y="connsiteY3"/>
                    </a:cxn>
                  </a:cxnLst>
                  <a:rect l="l" t="t" r="r" b="b"/>
                  <a:pathLst>
                    <a:path w="10744200" h="548640">
                      <a:moveTo>
                        <a:pt x="0" y="0"/>
                      </a:moveTo>
                      <a:lnTo>
                        <a:pt x="10744200" y="0"/>
                      </a:lnTo>
                      <a:lnTo>
                        <a:pt x="10744200" y="548640"/>
                      </a:lnTo>
                      <a:lnTo>
                        <a:pt x="0" y="548640"/>
                      </a:lnTo>
                      <a:close/>
                    </a:path>
                  </a:pathLst>
                </a:custGeom>
                <a:solidFill>
                  <a:srgbClr val="FFFFFF"/>
                </a:solidFill>
                <a:ln w="1270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D2746FBF-9D8D-C47B-FA6E-4B79F13BA9AD}"/>
                    </a:ext>
                  </a:extLst>
                </p:cNvPr>
                <p:cNvSpPr/>
                <p:nvPr/>
              </p:nvSpPr>
              <p:spPr>
                <a:xfrm>
                  <a:off x="1498600" y="1102360"/>
                  <a:ext cx="10642600" cy="447040"/>
                </a:xfrm>
                <a:custGeom>
                  <a:avLst/>
                  <a:gdLst>
                    <a:gd name="connsiteX0" fmla="*/ 0 w 10642600"/>
                    <a:gd name="connsiteY0" fmla="*/ 0 h 447040"/>
                    <a:gd name="connsiteX1" fmla="*/ 10642600 w 10642600"/>
                    <a:gd name="connsiteY1" fmla="*/ 0 h 447040"/>
                    <a:gd name="connsiteX2" fmla="*/ 10642600 w 10642600"/>
                    <a:gd name="connsiteY2" fmla="*/ 447040 h 447040"/>
                    <a:gd name="connsiteX3" fmla="*/ 0 w 10642600"/>
                    <a:gd name="connsiteY3" fmla="*/ 447040 h 447040"/>
                  </a:gdLst>
                  <a:ahLst/>
                  <a:cxnLst>
                    <a:cxn ang="0">
                      <a:pos x="connsiteX0" y="connsiteY0"/>
                    </a:cxn>
                    <a:cxn ang="0">
                      <a:pos x="connsiteX1" y="connsiteY1"/>
                    </a:cxn>
                    <a:cxn ang="0">
                      <a:pos x="connsiteX2" y="connsiteY2"/>
                    </a:cxn>
                    <a:cxn ang="0">
                      <a:pos x="connsiteX3" y="connsiteY3"/>
                    </a:cxn>
                  </a:cxnLst>
                  <a:rect l="l" t="t" r="r" b="b"/>
                  <a:pathLst>
                    <a:path w="10642600" h="447040">
                      <a:moveTo>
                        <a:pt x="0" y="0"/>
                      </a:moveTo>
                      <a:lnTo>
                        <a:pt x="10642600" y="0"/>
                      </a:lnTo>
                      <a:lnTo>
                        <a:pt x="10642600" y="447040"/>
                      </a:lnTo>
                      <a:lnTo>
                        <a:pt x="0" y="447040"/>
                      </a:lnTo>
                      <a:close/>
                    </a:path>
                  </a:pathLst>
                </a:custGeom>
                <a:solidFill>
                  <a:srgbClr val="FFFFFF"/>
                </a:solidFill>
                <a:ln w="1270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73D1B3F-7C67-E14C-292F-32539D1856BB}"/>
                    </a:ext>
                  </a:extLst>
                </p:cNvPr>
                <p:cNvSpPr/>
                <p:nvPr/>
              </p:nvSpPr>
              <p:spPr>
                <a:xfrm>
                  <a:off x="1539239" y="1143000"/>
                  <a:ext cx="10561320" cy="365759"/>
                </a:xfrm>
                <a:custGeom>
                  <a:avLst/>
                  <a:gdLst>
                    <a:gd name="connsiteX0" fmla="*/ 0 w 10561320"/>
                    <a:gd name="connsiteY0" fmla="*/ 0 h 365759"/>
                    <a:gd name="connsiteX1" fmla="*/ 10561320 w 10561320"/>
                    <a:gd name="connsiteY1" fmla="*/ 0 h 365759"/>
                    <a:gd name="connsiteX2" fmla="*/ 10561320 w 10561320"/>
                    <a:gd name="connsiteY2" fmla="*/ 365760 h 365759"/>
                    <a:gd name="connsiteX3" fmla="*/ 0 w 10561320"/>
                    <a:gd name="connsiteY3" fmla="*/ 365760 h 365759"/>
                  </a:gdLst>
                  <a:ahLst/>
                  <a:cxnLst>
                    <a:cxn ang="0">
                      <a:pos x="connsiteX0" y="connsiteY0"/>
                    </a:cxn>
                    <a:cxn ang="0">
                      <a:pos x="connsiteX1" y="connsiteY1"/>
                    </a:cxn>
                    <a:cxn ang="0">
                      <a:pos x="connsiteX2" y="connsiteY2"/>
                    </a:cxn>
                    <a:cxn ang="0">
                      <a:pos x="connsiteX3" y="connsiteY3"/>
                    </a:cxn>
                  </a:cxnLst>
                  <a:rect l="l" t="t" r="r" b="b"/>
                  <a:pathLst>
                    <a:path w="10561320" h="365759">
                      <a:moveTo>
                        <a:pt x="0" y="0"/>
                      </a:moveTo>
                      <a:lnTo>
                        <a:pt x="10561320" y="0"/>
                      </a:lnTo>
                      <a:lnTo>
                        <a:pt x="10561320" y="365760"/>
                      </a:lnTo>
                      <a:lnTo>
                        <a:pt x="0" y="365760"/>
                      </a:lnTo>
                      <a:close/>
                    </a:path>
                  </a:pathLst>
                </a:custGeom>
                <a:solidFill>
                  <a:srgbClr val="0B5A8A"/>
                </a:solidFill>
                <a:ln w="12700"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0ACC6E09-9390-9F23-59E5-983235176593}"/>
                    </a:ext>
                  </a:extLst>
                </p:cNvPr>
                <p:cNvSpPr/>
                <p:nvPr/>
              </p:nvSpPr>
              <p:spPr>
                <a:xfrm>
                  <a:off x="1610995" y="1185544"/>
                  <a:ext cx="2358897" cy="273177"/>
                </a:xfrm>
                <a:custGeom>
                  <a:avLst/>
                  <a:gdLst>
                    <a:gd name="connsiteX0" fmla="*/ 62865 w 2358897"/>
                    <a:gd name="connsiteY0" fmla="*/ 0 h 273177"/>
                    <a:gd name="connsiteX1" fmla="*/ 124587 w 2358897"/>
                    <a:gd name="connsiteY1" fmla="*/ 67056 h 273177"/>
                    <a:gd name="connsiteX2" fmla="*/ 124587 w 2358897"/>
                    <a:gd name="connsiteY2" fmla="*/ 75438 h 273177"/>
                    <a:gd name="connsiteX3" fmla="*/ 84963 w 2358897"/>
                    <a:gd name="connsiteY3" fmla="*/ 75438 h 273177"/>
                    <a:gd name="connsiteX4" fmla="*/ 84963 w 2358897"/>
                    <a:gd name="connsiteY4" fmla="*/ 64389 h 273177"/>
                    <a:gd name="connsiteX5" fmla="*/ 64008 w 2358897"/>
                    <a:gd name="connsiteY5" fmla="*/ 38100 h 273177"/>
                    <a:gd name="connsiteX6" fmla="*/ 43053 w 2358897"/>
                    <a:gd name="connsiteY6" fmla="*/ 64389 h 273177"/>
                    <a:gd name="connsiteX7" fmla="*/ 78867 w 2358897"/>
                    <a:gd name="connsiteY7" fmla="*/ 122301 h 273177"/>
                    <a:gd name="connsiteX8" fmla="*/ 124968 w 2358897"/>
                    <a:gd name="connsiteY8" fmla="*/ 205740 h 273177"/>
                    <a:gd name="connsiteX9" fmla="*/ 62484 w 2358897"/>
                    <a:gd name="connsiteY9" fmla="*/ 272796 h 273177"/>
                    <a:gd name="connsiteX10" fmla="*/ 0 w 2358897"/>
                    <a:gd name="connsiteY10" fmla="*/ 205740 h 273177"/>
                    <a:gd name="connsiteX11" fmla="*/ 0 w 2358897"/>
                    <a:gd name="connsiteY11" fmla="*/ 189357 h 273177"/>
                    <a:gd name="connsiteX12" fmla="*/ 39624 w 2358897"/>
                    <a:gd name="connsiteY12" fmla="*/ 189357 h 273177"/>
                    <a:gd name="connsiteX13" fmla="*/ 39624 w 2358897"/>
                    <a:gd name="connsiteY13" fmla="*/ 208407 h 273177"/>
                    <a:gd name="connsiteX14" fmla="*/ 61341 w 2358897"/>
                    <a:gd name="connsiteY14" fmla="*/ 234315 h 273177"/>
                    <a:gd name="connsiteX15" fmla="*/ 83058 w 2358897"/>
                    <a:gd name="connsiteY15" fmla="*/ 208407 h 273177"/>
                    <a:gd name="connsiteX16" fmla="*/ 47244 w 2358897"/>
                    <a:gd name="connsiteY16" fmla="*/ 150495 h 273177"/>
                    <a:gd name="connsiteX17" fmla="*/ 1143 w 2358897"/>
                    <a:gd name="connsiteY17" fmla="*/ 67056 h 273177"/>
                    <a:gd name="connsiteX18" fmla="*/ 62865 w 2358897"/>
                    <a:gd name="connsiteY18" fmla="*/ 0 h 273177"/>
                    <a:gd name="connsiteX19" fmla="*/ 187833 w 2358897"/>
                    <a:gd name="connsiteY19" fmla="*/ 3048 h 273177"/>
                    <a:gd name="connsiteX20" fmla="*/ 187833 w 2358897"/>
                    <a:gd name="connsiteY20" fmla="*/ 208788 h 273177"/>
                    <a:gd name="connsiteX21" fmla="*/ 209550 w 2358897"/>
                    <a:gd name="connsiteY21" fmla="*/ 234696 h 273177"/>
                    <a:gd name="connsiteX22" fmla="*/ 231267 w 2358897"/>
                    <a:gd name="connsiteY22" fmla="*/ 208788 h 273177"/>
                    <a:gd name="connsiteX23" fmla="*/ 231267 w 2358897"/>
                    <a:gd name="connsiteY23" fmla="*/ 3048 h 273177"/>
                    <a:gd name="connsiteX24" fmla="*/ 270891 w 2358897"/>
                    <a:gd name="connsiteY24" fmla="*/ 3048 h 273177"/>
                    <a:gd name="connsiteX25" fmla="*/ 270891 w 2358897"/>
                    <a:gd name="connsiteY25" fmla="*/ 206121 h 273177"/>
                    <a:gd name="connsiteX26" fmla="*/ 208407 w 2358897"/>
                    <a:gd name="connsiteY26" fmla="*/ 273177 h 273177"/>
                    <a:gd name="connsiteX27" fmla="*/ 145923 w 2358897"/>
                    <a:gd name="connsiteY27" fmla="*/ 206121 h 273177"/>
                    <a:gd name="connsiteX28" fmla="*/ 145923 w 2358897"/>
                    <a:gd name="connsiteY28" fmla="*/ 3048 h 273177"/>
                    <a:gd name="connsiteX29" fmla="*/ 187833 w 2358897"/>
                    <a:gd name="connsiteY29" fmla="*/ 3048 h 273177"/>
                    <a:gd name="connsiteX30" fmla="*/ 384683 w 2358897"/>
                    <a:gd name="connsiteY30" fmla="*/ 192405 h 273177"/>
                    <a:gd name="connsiteX31" fmla="*/ 385445 w 2358897"/>
                    <a:gd name="connsiteY31" fmla="*/ 192405 h 273177"/>
                    <a:gd name="connsiteX32" fmla="*/ 413639 w 2358897"/>
                    <a:gd name="connsiteY32" fmla="*/ 3048 h 273177"/>
                    <a:gd name="connsiteX33" fmla="*/ 471932 w 2358897"/>
                    <a:gd name="connsiteY33" fmla="*/ 3048 h 273177"/>
                    <a:gd name="connsiteX34" fmla="*/ 471932 w 2358897"/>
                    <a:gd name="connsiteY34" fmla="*/ 269748 h 273177"/>
                    <a:gd name="connsiteX35" fmla="*/ 432308 w 2358897"/>
                    <a:gd name="connsiteY35" fmla="*/ 269748 h 273177"/>
                    <a:gd name="connsiteX36" fmla="*/ 432308 w 2358897"/>
                    <a:gd name="connsiteY36" fmla="*/ 78486 h 273177"/>
                    <a:gd name="connsiteX37" fmla="*/ 431546 w 2358897"/>
                    <a:gd name="connsiteY37" fmla="*/ 78486 h 273177"/>
                    <a:gd name="connsiteX38" fmla="*/ 403352 w 2358897"/>
                    <a:gd name="connsiteY38" fmla="*/ 269748 h 273177"/>
                    <a:gd name="connsiteX39" fmla="*/ 363728 w 2358897"/>
                    <a:gd name="connsiteY39" fmla="*/ 269748 h 273177"/>
                    <a:gd name="connsiteX40" fmla="*/ 333248 w 2358897"/>
                    <a:gd name="connsiteY40" fmla="*/ 81153 h 273177"/>
                    <a:gd name="connsiteX41" fmla="*/ 332486 w 2358897"/>
                    <a:gd name="connsiteY41" fmla="*/ 81153 h 273177"/>
                    <a:gd name="connsiteX42" fmla="*/ 332486 w 2358897"/>
                    <a:gd name="connsiteY42" fmla="*/ 269748 h 273177"/>
                    <a:gd name="connsiteX43" fmla="*/ 295910 w 2358897"/>
                    <a:gd name="connsiteY43" fmla="*/ 269748 h 273177"/>
                    <a:gd name="connsiteX44" fmla="*/ 295910 w 2358897"/>
                    <a:gd name="connsiteY44" fmla="*/ 3048 h 273177"/>
                    <a:gd name="connsiteX45" fmla="*/ 354203 w 2358897"/>
                    <a:gd name="connsiteY45" fmla="*/ 3048 h 273177"/>
                    <a:gd name="connsiteX46" fmla="*/ 384683 w 2358897"/>
                    <a:gd name="connsiteY46" fmla="*/ 192405 h 273177"/>
                    <a:gd name="connsiteX47" fmla="*/ 586994 w 2358897"/>
                    <a:gd name="connsiteY47" fmla="*/ 192405 h 273177"/>
                    <a:gd name="connsiteX48" fmla="*/ 587756 w 2358897"/>
                    <a:gd name="connsiteY48" fmla="*/ 192405 h 273177"/>
                    <a:gd name="connsiteX49" fmla="*/ 615950 w 2358897"/>
                    <a:gd name="connsiteY49" fmla="*/ 3048 h 273177"/>
                    <a:gd name="connsiteX50" fmla="*/ 674243 w 2358897"/>
                    <a:gd name="connsiteY50" fmla="*/ 3048 h 273177"/>
                    <a:gd name="connsiteX51" fmla="*/ 674243 w 2358897"/>
                    <a:gd name="connsiteY51" fmla="*/ 269748 h 273177"/>
                    <a:gd name="connsiteX52" fmla="*/ 634619 w 2358897"/>
                    <a:gd name="connsiteY52" fmla="*/ 269748 h 273177"/>
                    <a:gd name="connsiteX53" fmla="*/ 634619 w 2358897"/>
                    <a:gd name="connsiteY53" fmla="*/ 78486 h 273177"/>
                    <a:gd name="connsiteX54" fmla="*/ 633857 w 2358897"/>
                    <a:gd name="connsiteY54" fmla="*/ 78486 h 273177"/>
                    <a:gd name="connsiteX55" fmla="*/ 605663 w 2358897"/>
                    <a:gd name="connsiteY55" fmla="*/ 269748 h 273177"/>
                    <a:gd name="connsiteX56" fmla="*/ 566039 w 2358897"/>
                    <a:gd name="connsiteY56" fmla="*/ 269748 h 273177"/>
                    <a:gd name="connsiteX57" fmla="*/ 535559 w 2358897"/>
                    <a:gd name="connsiteY57" fmla="*/ 81153 h 273177"/>
                    <a:gd name="connsiteX58" fmla="*/ 534797 w 2358897"/>
                    <a:gd name="connsiteY58" fmla="*/ 81153 h 273177"/>
                    <a:gd name="connsiteX59" fmla="*/ 534797 w 2358897"/>
                    <a:gd name="connsiteY59" fmla="*/ 269748 h 273177"/>
                    <a:gd name="connsiteX60" fmla="*/ 498221 w 2358897"/>
                    <a:gd name="connsiteY60" fmla="*/ 269748 h 273177"/>
                    <a:gd name="connsiteX61" fmla="*/ 498221 w 2358897"/>
                    <a:gd name="connsiteY61" fmla="*/ 3048 h 273177"/>
                    <a:gd name="connsiteX62" fmla="*/ 556514 w 2358897"/>
                    <a:gd name="connsiteY62" fmla="*/ 3048 h 273177"/>
                    <a:gd name="connsiteX63" fmla="*/ 586994 w 2358897"/>
                    <a:gd name="connsiteY63" fmla="*/ 192405 h 273177"/>
                    <a:gd name="connsiteX64" fmla="*/ 742569 w 2358897"/>
                    <a:gd name="connsiteY64" fmla="*/ 115443 h 273177"/>
                    <a:gd name="connsiteX65" fmla="*/ 800100 w 2358897"/>
                    <a:gd name="connsiteY65" fmla="*/ 115443 h 273177"/>
                    <a:gd name="connsiteX66" fmla="*/ 800100 w 2358897"/>
                    <a:gd name="connsiteY66" fmla="*/ 153543 h 273177"/>
                    <a:gd name="connsiteX67" fmla="*/ 742569 w 2358897"/>
                    <a:gd name="connsiteY67" fmla="*/ 153543 h 273177"/>
                    <a:gd name="connsiteX68" fmla="*/ 742569 w 2358897"/>
                    <a:gd name="connsiteY68" fmla="*/ 231648 h 273177"/>
                    <a:gd name="connsiteX69" fmla="*/ 814959 w 2358897"/>
                    <a:gd name="connsiteY69" fmla="*/ 231648 h 273177"/>
                    <a:gd name="connsiteX70" fmla="*/ 814959 w 2358897"/>
                    <a:gd name="connsiteY70" fmla="*/ 269748 h 273177"/>
                    <a:gd name="connsiteX71" fmla="*/ 700659 w 2358897"/>
                    <a:gd name="connsiteY71" fmla="*/ 269748 h 273177"/>
                    <a:gd name="connsiteX72" fmla="*/ 700659 w 2358897"/>
                    <a:gd name="connsiteY72" fmla="*/ 3048 h 273177"/>
                    <a:gd name="connsiteX73" fmla="*/ 814959 w 2358897"/>
                    <a:gd name="connsiteY73" fmla="*/ 3048 h 273177"/>
                    <a:gd name="connsiteX74" fmla="*/ 814959 w 2358897"/>
                    <a:gd name="connsiteY74" fmla="*/ 41148 h 273177"/>
                    <a:gd name="connsiteX75" fmla="*/ 742569 w 2358897"/>
                    <a:gd name="connsiteY75" fmla="*/ 41148 h 273177"/>
                    <a:gd name="connsiteX76" fmla="*/ 742569 w 2358897"/>
                    <a:gd name="connsiteY76" fmla="*/ 115443 h 273177"/>
                    <a:gd name="connsiteX77" fmla="*/ 925449 w 2358897"/>
                    <a:gd name="connsiteY77" fmla="*/ 269748 h 273177"/>
                    <a:gd name="connsiteX78" fmla="*/ 921639 w 2358897"/>
                    <a:gd name="connsiteY78" fmla="*/ 236982 h 273177"/>
                    <a:gd name="connsiteX79" fmla="*/ 921639 w 2358897"/>
                    <a:gd name="connsiteY79" fmla="*/ 195072 h 273177"/>
                    <a:gd name="connsiteX80" fmla="*/ 894207 w 2358897"/>
                    <a:gd name="connsiteY80" fmla="*/ 161163 h 273177"/>
                    <a:gd name="connsiteX81" fmla="*/ 879729 w 2358897"/>
                    <a:gd name="connsiteY81" fmla="*/ 161163 h 273177"/>
                    <a:gd name="connsiteX82" fmla="*/ 879729 w 2358897"/>
                    <a:gd name="connsiteY82" fmla="*/ 269748 h 273177"/>
                    <a:gd name="connsiteX83" fmla="*/ 837819 w 2358897"/>
                    <a:gd name="connsiteY83" fmla="*/ 269748 h 273177"/>
                    <a:gd name="connsiteX84" fmla="*/ 837819 w 2358897"/>
                    <a:gd name="connsiteY84" fmla="*/ 3048 h 273177"/>
                    <a:gd name="connsiteX85" fmla="*/ 901065 w 2358897"/>
                    <a:gd name="connsiteY85" fmla="*/ 3048 h 273177"/>
                    <a:gd name="connsiteX86" fmla="*/ 963168 w 2358897"/>
                    <a:gd name="connsiteY86" fmla="*/ 64389 h 273177"/>
                    <a:gd name="connsiteX87" fmla="*/ 963168 w 2358897"/>
                    <a:gd name="connsiteY87" fmla="*/ 85344 h 273177"/>
                    <a:gd name="connsiteX88" fmla="*/ 935736 w 2358897"/>
                    <a:gd name="connsiteY88" fmla="*/ 139065 h 273177"/>
                    <a:gd name="connsiteX89" fmla="*/ 935736 w 2358897"/>
                    <a:gd name="connsiteY89" fmla="*/ 139827 h 273177"/>
                    <a:gd name="connsiteX90" fmla="*/ 963549 w 2358897"/>
                    <a:gd name="connsiteY90" fmla="*/ 196215 h 273177"/>
                    <a:gd name="connsiteX91" fmla="*/ 963549 w 2358897"/>
                    <a:gd name="connsiteY91" fmla="*/ 237363 h 273177"/>
                    <a:gd name="connsiteX92" fmla="*/ 968121 w 2358897"/>
                    <a:gd name="connsiteY92" fmla="*/ 269748 h 273177"/>
                    <a:gd name="connsiteX93" fmla="*/ 925449 w 2358897"/>
                    <a:gd name="connsiteY93" fmla="*/ 269748 h 273177"/>
                    <a:gd name="connsiteX94" fmla="*/ 879729 w 2358897"/>
                    <a:gd name="connsiteY94" fmla="*/ 41148 h 273177"/>
                    <a:gd name="connsiteX95" fmla="*/ 879729 w 2358897"/>
                    <a:gd name="connsiteY95" fmla="*/ 123063 h 273177"/>
                    <a:gd name="connsiteX96" fmla="*/ 896112 w 2358897"/>
                    <a:gd name="connsiteY96" fmla="*/ 123063 h 273177"/>
                    <a:gd name="connsiteX97" fmla="*/ 921258 w 2358897"/>
                    <a:gd name="connsiteY97" fmla="*/ 94869 h 273177"/>
                    <a:gd name="connsiteX98" fmla="*/ 921258 w 2358897"/>
                    <a:gd name="connsiteY98" fmla="*/ 68580 h 273177"/>
                    <a:gd name="connsiteX99" fmla="*/ 899922 w 2358897"/>
                    <a:gd name="connsiteY99" fmla="*/ 41148 h 273177"/>
                    <a:gd name="connsiteX100" fmla="*/ 879729 w 2358897"/>
                    <a:gd name="connsiteY100" fmla="*/ 41148 h 273177"/>
                    <a:gd name="connsiteX101" fmla="*/ 1050036 w 2358897"/>
                    <a:gd name="connsiteY101" fmla="*/ 3048 h 273177"/>
                    <a:gd name="connsiteX102" fmla="*/ 1091946 w 2358897"/>
                    <a:gd name="connsiteY102" fmla="*/ 3048 h 273177"/>
                    <a:gd name="connsiteX103" fmla="*/ 1091946 w 2358897"/>
                    <a:gd name="connsiteY103" fmla="*/ 269748 h 273177"/>
                    <a:gd name="connsiteX104" fmla="*/ 1050036 w 2358897"/>
                    <a:gd name="connsiteY104" fmla="*/ 269748 h 273177"/>
                    <a:gd name="connsiteX105" fmla="*/ 1050036 w 2358897"/>
                    <a:gd name="connsiteY105" fmla="*/ 3048 h 273177"/>
                    <a:gd name="connsiteX106" fmla="*/ 1156208 w 2358897"/>
                    <a:gd name="connsiteY106" fmla="*/ 76581 h 273177"/>
                    <a:gd name="connsiteX107" fmla="*/ 1155446 w 2358897"/>
                    <a:gd name="connsiteY107" fmla="*/ 76581 h 273177"/>
                    <a:gd name="connsiteX108" fmla="*/ 1155446 w 2358897"/>
                    <a:gd name="connsiteY108" fmla="*/ 269748 h 273177"/>
                    <a:gd name="connsiteX109" fmla="*/ 1117727 w 2358897"/>
                    <a:gd name="connsiteY109" fmla="*/ 269748 h 273177"/>
                    <a:gd name="connsiteX110" fmla="*/ 1117727 w 2358897"/>
                    <a:gd name="connsiteY110" fmla="*/ 3048 h 273177"/>
                    <a:gd name="connsiteX111" fmla="*/ 1170305 w 2358897"/>
                    <a:gd name="connsiteY111" fmla="*/ 3048 h 273177"/>
                    <a:gd name="connsiteX112" fmla="*/ 1212596 w 2358897"/>
                    <a:gd name="connsiteY112" fmla="*/ 162687 h 273177"/>
                    <a:gd name="connsiteX113" fmla="*/ 1213358 w 2358897"/>
                    <a:gd name="connsiteY113" fmla="*/ 162687 h 273177"/>
                    <a:gd name="connsiteX114" fmla="*/ 1213358 w 2358897"/>
                    <a:gd name="connsiteY114" fmla="*/ 3048 h 273177"/>
                    <a:gd name="connsiteX115" fmla="*/ 1250696 w 2358897"/>
                    <a:gd name="connsiteY115" fmla="*/ 3048 h 273177"/>
                    <a:gd name="connsiteX116" fmla="*/ 1250696 w 2358897"/>
                    <a:gd name="connsiteY116" fmla="*/ 269748 h 273177"/>
                    <a:gd name="connsiteX117" fmla="*/ 1207643 w 2358897"/>
                    <a:gd name="connsiteY117" fmla="*/ 269748 h 273177"/>
                    <a:gd name="connsiteX118" fmla="*/ 1156208 w 2358897"/>
                    <a:gd name="connsiteY118" fmla="*/ 76581 h 273177"/>
                    <a:gd name="connsiteX119" fmla="*/ 1269619 w 2358897"/>
                    <a:gd name="connsiteY119" fmla="*/ 3048 h 273177"/>
                    <a:gd name="connsiteX120" fmla="*/ 1399159 w 2358897"/>
                    <a:gd name="connsiteY120" fmla="*/ 3048 h 273177"/>
                    <a:gd name="connsiteX121" fmla="*/ 1399159 w 2358897"/>
                    <a:gd name="connsiteY121" fmla="*/ 41148 h 273177"/>
                    <a:gd name="connsiteX122" fmla="*/ 1355344 w 2358897"/>
                    <a:gd name="connsiteY122" fmla="*/ 41148 h 273177"/>
                    <a:gd name="connsiteX123" fmla="*/ 1355344 w 2358897"/>
                    <a:gd name="connsiteY123" fmla="*/ 269748 h 273177"/>
                    <a:gd name="connsiteX124" fmla="*/ 1313434 w 2358897"/>
                    <a:gd name="connsiteY124" fmla="*/ 269748 h 273177"/>
                    <a:gd name="connsiteX125" fmla="*/ 1313434 w 2358897"/>
                    <a:gd name="connsiteY125" fmla="*/ 41148 h 273177"/>
                    <a:gd name="connsiteX126" fmla="*/ 1269619 w 2358897"/>
                    <a:gd name="connsiteY126" fmla="*/ 41148 h 273177"/>
                    <a:gd name="connsiteX127" fmla="*/ 1269619 w 2358897"/>
                    <a:gd name="connsiteY127" fmla="*/ 3048 h 273177"/>
                    <a:gd name="connsiteX128" fmla="*/ 1460246 w 2358897"/>
                    <a:gd name="connsiteY128" fmla="*/ 115443 h 273177"/>
                    <a:gd name="connsiteX129" fmla="*/ 1517777 w 2358897"/>
                    <a:gd name="connsiteY129" fmla="*/ 115443 h 273177"/>
                    <a:gd name="connsiteX130" fmla="*/ 1517777 w 2358897"/>
                    <a:gd name="connsiteY130" fmla="*/ 153543 h 273177"/>
                    <a:gd name="connsiteX131" fmla="*/ 1460246 w 2358897"/>
                    <a:gd name="connsiteY131" fmla="*/ 153543 h 273177"/>
                    <a:gd name="connsiteX132" fmla="*/ 1460246 w 2358897"/>
                    <a:gd name="connsiteY132" fmla="*/ 231648 h 273177"/>
                    <a:gd name="connsiteX133" fmla="*/ 1532636 w 2358897"/>
                    <a:gd name="connsiteY133" fmla="*/ 231648 h 273177"/>
                    <a:gd name="connsiteX134" fmla="*/ 1532636 w 2358897"/>
                    <a:gd name="connsiteY134" fmla="*/ 269748 h 273177"/>
                    <a:gd name="connsiteX135" fmla="*/ 1418336 w 2358897"/>
                    <a:gd name="connsiteY135" fmla="*/ 269748 h 273177"/>
                    <a:gd name="connsiteX136" fmla="*/ 1418336 w 2358897"/>
                    <a:gd name="connsiteY136" fmla="*/ 3048 h 273177"/>
                    <a:gd name="connsiteX137" fmla="*/ 1532636 w 2358897"/>
                    <a:gd name="connsiteY137" fmla="*/ 3048 h 273177"/>
                    <a:gd name="connsiteX138" fmla="*/ 1532636 w 2358897"/>
                    <a:gd name="connsiteY138" fmla="*/ 41148 h 273177"/>
                    <a:gd name="connsiteX139" fmla="*/ 1460246 w 2358897"/>
                    <a:gd name="connsiteY139" fmla="*/ 41148 h 273177"/>
                    <a:gd name="connsiteX140" fmla="*/ 1460246 w 2358897"/>
                    <a:gd name="connsiteY140" fmla="*/ 115443 h 273177"/>
                    <a:gd name="connsiteX141" fmla="*/ 1642999 w 2358897"/>
                    <a:gd name="connsiteY141" fmla="*/ 269748 h 273177"/>
                    <a:gd name="connsiteX142" fmla="*/ 1639189 w 2358897"/>
                    <a:gd name="connsiteY142" fmla="*/ 236982 h 273177"/>
                    <a:gd name="connsiteX143" fmla="*/ 1639189 w 2358897"/>
                    <a:gd name="connsiteY143" fmla="*/ 195072 h 273177"/>
                    <a:gd name="connsiteX144" fmla="*/ 1611757 w 2358897"/>
                    <a:gd name="connsiteY144" fmla="*/ 161163 h 273177"/>
                    <a:gd name="connsiteX145" fmla="*/ 1597279 w 2358897"/>
                    <a:gd name="connsiteY145" fmla="*/ 161163 h 273177"/>
                    <a:gd name="connsiteX146" fmla="*/ 1597279 w 2358897"/>
                    <a:gd name="connsiteY146" fmla="*/ 269748 h 273177"/>
                    <a:gd name="connsiteX147" fmla="*/ 1555369 w 2358897"/>
                    <a:gd name="connsiteY147" fmla="*/ 269748 h 273177"/>
                    <a:gd name="connsiteX148" fmla="*/ 1555369 w 2358897"/>
                    <a:gd name="connsiteY148" fmla="*/ 3048 h 273177"/>
                    <a:gd name="connsiteX149" fmla="*/ 1618615 w 2358897"/>
                    <a:gd name="connsiteY149" fmla="*/ 3048 h 273177"/>
                    <a:gd name="connsiteX150" fmla="*/ 1680718 w 2358897"/>
                    <a:gd name="connsiteY150" fmla="*/ 64389 h 273177"/>
                    <a:gd name="connsiteX151" fmla="*/ 1680718 w 2358897"/>
                    <a:gd name="connsiteY151" fmla="*/ 85344 h 273177"/>
                    <a:gd name="connsiteX152" fmla="*/ 1653286 w 2358897"/>
                    <a:gd name="connsiteY152" fmla="*/ 139065 h 273177"/>
                    <a:gd name="connsiteX153" fmla="*/ 1653286 w 2358897"/>
                    <a:gd name="connsiteY153" fmla="*/ 139827 h 273177"/>
                    <a:gd name="connsiteX154" fmla="*/ 1681099 w 2358897"/>
                    <a:gd name="connsiteY154" fmla="*/ 196215 h 273177"/>
                    <a:gd name="connsiteX155" fmla="*/ 1681099 w 2358897"/>
                    <a:gd name="connsiteY155" fmla="*/ 237363 h 273177"/>
                    <a:gd name="connsiteX156" fmla="*/ 1685671 w 2358897"/>
                    <a:gd name="connsiteY156" fmla="*/ 269748 h 273177"/>
                    <a:gd name="connsiteX157" fmla="*/ 1642999 w 2358897"/>
                    <a:gd name="connsiteY157" fmla="*/ 269748 h 273177"/>
                    <a:gd name="connsiteX158" fmla="*/ 1597279 w 2358897"/>
                    <a:gd name="connsiteY158" fmla="*/ 41148 h 273177"/>
                    <a:gd name="connsiteX159" fmla="*/ 1597279 w 2358897"/>
                    <a:gd name="connsiteY159" fmla="*/ 123063 h 273177"/>
                    <a:gd name="connsiteX160" fmla="*/ 1613662 w 2358897"/>
                    <a:gd name="connsiteY160" fmla="*/ 123063 h 273177"/>
                    <a:gd name="connsiteX161" fmla="*/ 1638808 w 2358897"/>
                    <a:gd name="connsiteY161" fmla="*/ 94869 h 273177"/>
                    <a:gd name="connsiteX162" fmla="*/ 1638808 w 2358897"/>
                    <a:gd name="connsiteY162" fmla="*/ 68580 h 273177"/>
                    <a:gd name="connsiteX163" fmla="*/ 1617472 w 2358897"/>
                    <a:gd name="connsiteY163" fmla="*/ 41148 h 273177"/>
                    <a:gd name="connsiteX164" fmla="*/ 1597279 w 2358897"/>
                    <a:gd name="connsiteY164" fmla="*/ 41148 h 273177"/>
                    <a:gd name="connsiteX165" fmla="*/ 1745361 w 2358897"/>
                    <a:gd name="connsiteY165" fmla="*/ 76581 h 273177"/>
                    <a:gd name="connsiteX166" fmla="*/ 1744599 w 2358897"/>
                    <a:gd name="connsiteY166" fmla="*/ 76581 h 273177"/>
                    <a:gd name="connsiteX167" fmla="*/ 1744599 w 2358897"/>
                    <a:gd name="connsiteY167" fmla="*/ 269748 h 273177"/>
                    <a:gd name="connsiteX168" fmla="*/ 1706880 w 2358897"/>
                    <a:gd name="connsiteY168" fmla="*/ 269748 h 273177"/>
                    <a:gd name="connsiteX169" fmla="*/ 1706880 w 2358897"/>
                    <a:gd name="connsiteY169" fmla="*/ 3048 h 273177"/>
                    <a:gd name="connsiteX170" fmla="*/ 1759458 w 2358897"/>
                    <a:gd name="connsiteY170" fmla="*/ 3048 h 273177"/>
                    <a:gd name="connsiteX171" fmla="*/ 1801749 w 2358897"/>
                    <a:gd name="connsiteY171" fmla="*/ 162687 h 273177"/>
                    <a:gd name="connsiteX172" fmla="*/ 1802511 w 2358897"/>
                    <a:gd name="connsiteY172" fmla="*/ 162687 h 273177"/>
                    <a:gd name="connsiteX173" fmla="*/ 1802511 w 2358897"/>
                    <a:gd name="connsiteY173" fmla="*/ 3048 h 273177"/>
                    <a:gd name="connsiteX174" fmla="*/ 1839849 w 2358897"/>
                    <a:gd name="connsiteY174" fmla="*/ 3048 h 273177"/>
                    <a:gd name="connsiteX175" fmla="*/ 1839849 w 2358897"/>
                    <a:gd name="connsiteY175" fmla="*/ 269748 h 273177"/>
                    <a:gd name="connsiteX176" fmla="*/ 1796796 w 2358897"/>
                    <a:gd name="connsiteY176" fmla="*/ 269748 h 273177"/>
                    <a:gd name="connsiteX177" fmla="*/ 1745361 w 2358897"/>
                    <a:gd name="connsiteY177" fmla="*/ 76581 h 273177"/>
                    <a:gd name="connsiteX178" fmla="*/ 1924431 w 2358897"/>
                    <a:gd name="connsiteY178" fmla="*/ 0 h 273177"/>
                    <a:gd name="connsiteX179" fmla="*/ 1986153 w 2358897"/>
                    <a:gd name="connsiteY179" fmla="*/ 67056 h 273177"/>
                    <a:gd name="connsiteX180" fmla="*/ 1986153 w 2358897"/>
                    <a:gd name="connsiteY180" fmla="*/ 75438 h 273177"/>
                    <a:gd name="connsiteX181" fmla="*/ 1946529 w 2358897"/>
                    <a:gd name="connsiteY181" fmla="*/ 75438 h 273177"/>
                    <a:gd name="connsiteX182" fmla="*/ 1946529 w 2358897"/>
                    <a:gd name="connsiteY182" fmla="*/ 64389 h 273177"/>
                    <a:gd name="connsiteX183" fmla="*/ 1925574 w 2358897"/>
                    <a:gd name="connsiteY183" fmla="*/ 38100 h 273177"/>
                    <a:gd name="connsiteX184" fmla="*/ 1904619 w 2358897"/>
                    <a:gd name="connsiteY184" fmla="*/ 64389 h 273177"/>
                    <a:gd name="connsiteX185" fmla="*/ 1940433 w 2358897"/>
                    <a:gd name="connsiteY185" fmla="*/ 122301 h 273177"/>
                    <a:gd name="connsiteX186" fmla="*/ 1986534 w 2358897"/>
                    <a:gd name="connsiteY186" fmla="*/ 205740 h 273177"/>
                    <a:gd name="connsiteX187" fmla="*/ 1924050 w 2358897"/>
                    <a:gd name="connsiteY187" fmla="*/ 272796 h 273177"/>
                    <a:gd name="connsiteX188" fmla="*/ 1861566 w 2358897"/>
                    <a:gd name="connsiteY188" fmla="*/ 205740 h 273177"/>
                    <a:gd name="connsiteX189" fmla="*/ 1861566 w 2358897"/>
                    <a:gd name="connsiteY189" fmla="*/ 189357 h 273177"/>
                    <a:gd name="connsiteX190" fmla="*/ 1901190 w 2358897"/>
                    <a:gd name="connsiteY190" fmla="*/ 189357 h 273177"/>
                    <a:gd name="connsiteX191" fmla="*/ 1901190 w 2358897"/>
                    <a:gd name="connsiteY191" fmla="*/ 208407 h 273177"/>
                    <a:gd name="connsiteX192" fmla="*/ 1922907 w 2358897"/>
                    <a:gd name="connsiteY192" fmla="*/ 234315 h 273177"/>
                    <a:gd name="connsiteX193" fmla="*/ 1944624 w 2358897"/>
                    <a:gd name="connsiteY193" fmla="*/ 208407 h 273177"/>
                    <a:gd name="connsiteX194" fmla="*/ 1908810 w 2358897"/>
                    <a:gd name="connsiteY194" fmla="*/ 150495 h 273177"/>
                    <a:gd name="connsiteX195" fmla="*/ 1862709 w 2358897"/>
                    <a:gd name="connsiteY195" fmla="*/ 67056 h 273177"/>
                    <a:gd name="connsiteX196" fmla="*/ 1924431 w 2358897"/>
                    <a:gd name="connsiteY196" fmla="*/ 0 h 273177"/>
                    <a:gd name="connsiteX197" fmla="*/ 2050288 w 2358897"/>
                    <a:gd name="connsiteY197" fmla="*/ 269748 h 273177"/>
                    <a:gd name="connsiteX198" fmla="*/ 2008378 w 2358897"/>
                    <a:gd name="connsiteY198" fmla="*/ 269748 h 273177"/>
                    <a:gd name="connsiteX199" fmla="*/ 2008378 w 2358897"/>
                    <a:gd name="connsiteY199" fmla="*/ 3048 h 273177"/>
                    <a:gd name="connsiteX200" fmla="*/ 2050288 w 2358897"/>
                    <a:gd name="connsiteY200" fmla="*/ 3048 h 273177"/>
                    <a:gd name="connsiteX201" fmla="*/ 2050288 w 2358897"/>
                    <a:gd name="connsiteY201" fmla="*/ 117348 h 273177"/>
                    <a:gd name="connsiteX202" fmla="*/ 2097913 w 2358897"/>
                    <a:gd name="connsiteY202" fmla="*/ 117348 h 273177"/>
                    <a:gd name="connsiteX203" fmla="*/ 2097913 w 2358897"/>
                    <a:gd name="connsiteY203" fmla="*/ 3048 h 273177"/>
                    <a:gd name="connsiteX204" fmla="*/ 2140585 w 2358897"/>
                    <a:gd name="connsiteY204" fmla="*/ 3048 h 273177"/>
                    <a:gd name="connsiteX205" fmla="*/ 2140585 w 2358897"/>
                    <a:gd name="connsiteY205" fmla="*/ 269748 h 273177"/>
                    <a:gd name="connsiteX206" fmla="*/ 2097913 w 2358897"/>
                    <a:gd name="connsiteY206" fmla="*/ 269748 h 273177"/>
                    <a:gd name="connsiteX207" fmla="*/ 2097913 w 2358897"/>
                    <a:gd name="connsiteY207" fmla="*/ 155448 h 273177"/>
                    <a:gd name="connsiteX208" fmla="*/ 2050288 w 2358897"/>
                    <a:gd name="connsiteY208" fmla="*/ 155448 h 273177"/>
                    <a:gd name="connsiteX209" fmla="*/ 2050288 w 2358897"/>
                    <a:gd name="connsiteY209" fmla="*/ 269748 h 273177"/>
                    <a:gd name="connsiteX210" fmla="*/ 2166747 w 2358897"/>
                    <a:gd name="connsiteY210" fmla="*/ 3048 h 273177"/>
                    <a:gd name="connsiteX211" fmla="*/ 2208657 w 2358897"/>
                    <a:gd name="connsiteY211" fmla="*/ 3048 h 273177"/>
                    <a:gd name="connsiteX212" fmla="*/ 2208657 w 2358897"/>
                    <a:gd name="connsiteY212" fmla="*/ 269748 h 273177"/>
                    <a:gd name="connsiteX213" fmla="*/ 2166747 w 2358897"/>
                    <a:gd name="connsiteY213" fmla="*/ 269748 h 273177"/>
                    <a:gd name="connsiteX214" fmla="*/ 2166747 w 2358897"/>
                    <a:gd name="connsiteY214" fmla="*/ 3048 h 273177"/>
                    <a:gd name="connsiteX215" fmla="*/ 2358898 w 2358897"/>
                    <a:gd name="connsiteY215" fmla="*/ 68961 h 273177"/>
                    <a:gd name="connsiteX216" fmla="*/ 2358898 w 2358897"/>
                    <a:gd name="connsiteY216" fmla="*/ 103632 h 273177"/>
                    <a:gd name="connsiteX217" fmla="*/ 2296414 w 2358897"/>
                    <a:gd name="connsiteY217" fmla="*/ 169545 h 273177"/>
                    <a:gd name="connsiteX218" fmla="*/ 2276602 w 2358897"/>
                    <a:gd name="connsiteY218" fmla="*/ 169545 h 273177"/>
                    <a:gd name="connsiteX219" fmla="*/ 2276602 w 2358897"/>
                    <a:gd name="connsiteY219" fmla="*/ 269748 h 273177"/>
                    <a:gd name="connsiteX220" fmla="*/ 2234692 w 2358897"/>
                    <a:gd name="connsiteY220" fmla="*/ 269748 h 273177"/>
                    <a:gd name="connsiteX221" fmla="*/ 2234692 w 2358897"/>
                    <a:gd name="connsiteY221" fmla="*/ 3048 h 273177"/>
                    <a:gd name="connsiteX222" fmla="*/ 2296414 w 2358897"/>
                    <a:gd name="connsiteY222" fmla="*/ 3048 h 273177"/>
                    <a:gd name="connsiteX223" fmla="*/ 2358898 w 2358897"/>
                    <a:gd name="connsiteY223" fmla="*/ 68961 h 273177"/>
                    <a:gd name="connsiteX224" fmla="*/ 2276602 w 2358897"/>
                    <a:gd name="connsiteY224" fmla="*/ 41148 h 273177"/>
                    <a:gd name="connsiteX225" fmla="*/ 2276602 w 2358897"/>
                    <a:gd name="connsiteY225" fmla="*/ 131445 h 273177"/>
                    <a:gd name="connsiteX226" fmla="*/ 2296414 w 2358897"/>
                    <a:gd name="connsiteY226" fmla="*/ 131445 h 273177"/>
                    <a:gd name="connsiteX227" fmla="*/ 2316988 w 2358897"/>
                    <a:gd name="connsiteY227" fmla="*/ 106299 h 273177"/>
                    <a:gd name="connsiteX228" fmla="*/ 2316988 w 2358897"/>
                    <a:gd name="connsiteY228" fmla="*/ 66294 h 273177"/>
                    <a:gd name="connsiteX229" fmla="*/ 2296414 w 2358897"/>
                    <a:gd name="connsiteY229" fmla="*/ 41148 h 273177"/>
                    <a:gd name="connsiteX230" fmla="*/ 2276602 w 2358897"/>
                    <a:gd name="connsiteY230" fmla="*/ 41148 h 27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Lst>
                  <a:rect l="l" t="t" r="r" b="b"/>
                  <a:pathLst>
                    <a:path w="2358897" h="273177">
                      <a:moveTo>
                        <a:pt x="62865" y="0"/>
                      </a:moveTo>
                      <a:cubicBezTo>
                        <a:pt x="103632" y="0"/>
                        <a:pt x="124587" y="24384"/>
                        <a:pt x="124587" y="67056"/>
                      </a:cubicBezTo>
                      <a:lnTo>
                        <a:pt x="124587" y="75438"/>
                      </a:lnTo>
                      <a:lnTo>
                        <a:pt x="84963" y="75438"/>
                      </a:lnTo>
                      <a:lnTo>
                        <a:pt x="84963" y="64389"/>
                      </a:lnTo>
                      <a:cubicBezTo>
                        <a:pt x="84963" y="45339"/>
                        <a:pt x="77343" y="38100"/>
                        <a:pt x="64008" y="38100"/>
                      </a:cubicBezTo>
                      <a:cubicBezTo>
                        <a:pt x="50673" y="38100"/>
                        <a:pt x="43053" y="45339"/>
                        <a:pt x="43053" y="64389"/>
                      </a:cubicBezTo>
                      <a:cubicBezTo>
                        <a:pt x="43053" y="83439"/>
                        <a:pt x="51435" y="98298"/>
                        <a:pt x="78867" y="122301"/>
                      </a:cubicBezTo>
                      <a:cubicBezTo>
                        <a:pt x="113919" y="153162"/>
                        <a:pt x="124968" y="175260"/>
                        <a:pt x="124968" y="205740"/>
                      </a:cubicBezTo>
                      <a:cubicBezTo>
                        <a:pt x="124968" y="248412"/>
                        <a:pt x="103632" y="272796"/>
                        <a:pt x="62484" y="272796"/>
                      </a:cubicBezTo>
                      <a:cubicBezTo>
                        <a:pt x="21336" y="272796"/>
                        <a:pt x="0" y="248412"/>
                        <a:pt x="0" y="205740"/>
                      </a:cubicBezTo>
                      <a:lnTo>
                        <a:pt x="0" y="189357"/>
                      </a:lnTo>
                      <a:lnTo>
                        <a:pt x="39624" y="189357"/>
                      </a:lnTo>
                      <a:lnTo>
                        <a:pt x="39624" y="208407"/>
                      </a:lnTo>
                      <a:cubicBezTo>
                        <a:pt x="39624" y="227457"/>
                        <a:pt x="48006" y="234315"/>
                        <a:pt x="61341" y="234315"/>
                      </a:cubicBezTo>
                      <a:cubicBezTo>
                        <a:pt x="74676" y="234315"/>
                        <a:pt x="83058" y="227457"/>
                        <a:pt x="83058" y="208407"/>
                      </a:cubicBezTo>
                      <a:cubicBezTo>
                        <a:pt x="83058" y="189357"/>
                        <a:pt x="74676" y="174498"/>
                        <a:pt x="47244" y="150495"/>
                      </a:cubicBezTo>
                      <a:cubicBezTo>
                        <a:pt x="12192" y="119634"/>
                        <a:pt x="1143" y="97536"/>
                        <a:pt x="1143" y="67056"/>
                      </a:cubicBezTo>
                      <a:cubicBezTo>
                        <a:pt x="1143" y="24384"/>
                        <a:pt x="22098" y="0"/>
                        <a:pt x="62865" y="0"/>
                      </a:cubicBezTo>
                      <a:close/>
                      <a:moveTo>
                        <a:pt x="187833" y="3048"/>
                      </a:moveTo>
                      <a:lnTo>
                        <a:pt x="187833" y="208788"/>
                      </a:lnTo>
                      <a:cubicBezTo>
                        <a:pt x="187833" y="227838"/>
                        <a:pt x="196215" y="234696"/>
                        <a:pt x="209550" y="234696"/>
                      </a:cubicBezTo>
                      <a:cubicBezTo>
                        <a:pt x="222885" y="234696"/>
                        <a:pt x="231267" y="227838"/>
                        <a:pt x="231267" y="208788"/>
                      </a:cubicBezTo>
                      <a:lnTo>
                        <a:pt x="231267" y="3048"/>
                      </a:lnTo>
                      <a:lnTo>
                        <a:pt x="270891" y="3048"/>
                      </a:lnTo>
                      <a:lnTo>
                        <a:pt x="270891" y="206121"/>
                      </a:lnTo>
                      <a:cubicBezTo>
                        <a:pt x="270891" y="248793"/>
                        <a:pt x="249555" y="273177"/>
                        <a:pt x="208407" y="273177"/>
                      </a:cubicBezTo>
                      <a:cubicBezTo>
                        <a:pt x="167259" y="273177"/>
                        <a:pt x="145923" y="248793"/>
                        <a:pt x="145923" y="206121"/>
                      </a:cubicBezTo>
                      <a:lnTo>
                        <a:pt x="145923" y="3048"/>
                      </a:lnTo>
                      <a:lnTo>
                        <a:pt x="187833" y="3048"/>
                      </a:lnTo>
                      <a:close/>
                      <a:moveTo>
                        <a:pt x="384683" y="192405"/>
                      </a:moveTo>
                      <a:lnTo>
                        <a:pt x="385445" y="192405"/>
                      </a:lnTo>
                      <a:lnTo>
                        <a:pt x="413639" y="3048"/>
                      </a:lnTo>
                      <a:lnTo>
                        <a:pt x="471932" y="3048"/>
                      </a:lnTo>
                      <a:lnTo>
                        <a:pt x="471932" y="269748"/>
                      </a:lnTo>
                      <a:lnTo>
                        <a:pt x="432308" y="269748"/>
                      </a:lnTo>
                      <a:lnTo>
                        <a:pt x="432308" y="78486"/>
                      </a:lnTo>
                      <a:lnTo>
                        <a:pt x="431546" y="78486"/>
                      </a:lnTo>
                      <a:lnTo>
                        <a:pt x="403352" y="269748"/>
                      </a:lnTo>
                      <a:lnTo>
                        <a:pt x="363728" y="269748"/>
                      </a:lnTo>
                      <a:lnTo>
                        <a:pt x="333248" y="81153"/>
                      </a:lnTo>
                      <a:lnTo>
                        <a:pt x="332486" y="81153"/>
                      </a:lnTo>
                      <a:lnTo>
                        <a:pt x="332486" y="269748"/>
                      </a:lnTo>
                      <a:lnTo>
                        <a:pt x="295910" y="269748"/>
                      </a:lnTo>
                      <a:lnTo>
                        <a:pt x="295910" y="3048"/>
                      </a:lnTo>
                      <a:lnTo>
                        <a:pt x="354203" y="3048"/>
                      </a:lnTo>
                      <a:lnTo>
                        <a:pt x="384683" y="192405"/>
                      </a:lnTo>
                      <a:close/>
                      <a:moveTo>
                        <a:pt x="586994" y="192405"/>
                      </a:moveTo>
                      <a:lnTo>
                        <a:pt x="587756" y="192405"/>
                      </a:lnTo>
                      <a:lnTo>
                        <a:pt x="615950" y="3048"/>
                      </a:lnTo>
                      <a:lnTo>
                        <a:pt x="674243" y="3048"/>
                      </a:lnTo>
                      <a:lnTo>
                        <a:pt x="674243" y="269748"/>
                      </a:lnTo>
                      <a:lnTo>
                        <a:pt x="634619" y="269748"/>
                      </a:lnTo>
                      <a:lnTo>
                        <a:pt x="634619" y="78486"/>
                      </a:lnTo>
                      <a:lnTo>
                        <a:pt x="633857" y="78486"/>
                      </a:lnTo>
                      <a:lnTo>
                        <a:pt x="605663" y="269748"/>
                      </a:lnTo>
                      <a:lnTo>
                        <a:pt x="566039" y="269748"/>
                      </a:lnTo>
                      <a:lnTo>
                        <a:pt x="535559" y="81153"/>
                      </a:lnTo>
                      <a:lnTo>
                        <a:pt x="534797" y="81153"/>
                      </a:lnTo>
                      <a:lnTo>
                        <a:pt x="534797" y="269748"/>
                      </a:lnTo>
                      <a:lnTo>
                        <a:pt x="498221" y="269748"/>
                      </a:lnTo>
                      <a:lnTo>
                        <a:pt x="498221" y="3048"/>
                      </a:lnTo>
                      <a:lnTo>
                        <a:pt x="556514" y="3048"/>
                      </a:lnTo>
                      <a:lnTo>
                        <a:pt x="586994" y="192405"/>
                      </a:lnTo>
                      <a:close/>
                      <a:moveTo>
                        <a:pt x="742569" y="115443"/>
                      </a:moveTo>
                      <a:lnTo>
                        <a:pt x="800100" y="115443"/>
                      </a:lnTo>
                      <a:lnTo>
                        <a:pt x="800100" y="153543"/>
                      </a:lnTo>
                      <a:lnTo>
                        <a:pt x="742569" y="153543"/>
                      </a:lnTo>
                      <a:lnTo>
                        <a:pt x="742569" y="231648"/>
                      </a:lnTo>
                      <a:lnTo>
                        <a:pt x="814959" y="231648"/>
                      </a:lnTo>
                      <a:lnTo>
                        <a:pt x="814959" y="269748"/>
                      </a:lnTo>
                      <a:lnTo>
                        <a:pt x="700659" y="269748"/>
                      </a:lnTo>
                      <a:lnTo>
                        <a:pt x="700659" y="3048"/>
                      </a:lnTo>
                      <a:lnTo>
                        <a:pt x="814959" y="3048"/>
                      </a:lnTo>
                      <a:lnTo>
                        <a:pt x="814959" y="41148"/>
                      </a:lnTo>
                      <a:lnTo>
                        <a:pt x="742569" y="41148"/>
                      </a:lnTo>
                      <a:lnTo>
                        <a:pt x="742569" y="115443"/>
                      </a:lnTo>
                      <a:close/>
                      <a:moveTo>
                        <a:pt x="925449" y="269748"/>
                      </a:moveTo>
                      <a:cubicBezTo>
                        <a:pt x="923163" y="262890"/>
                        <a:pt x="921639" y="258699"/>
                        <a:pt x="921639" y="236982"/>
                      </a:cubicBezTo>
                      <a:lnTo>
                        <a:pt x="921639" y="195072"/>
                      </a:lnTo>
                      <a:cubicBezTo>
                        <a:pt x="921639" y="170307"/>
                        <a:pt x="913257" y="161163"/>
                        <a:pt x="894207" y="161163"/>
                      </a:cubicBezTo>
                      <a:lnTo>
                        <a:pt x="879729" y="161163"/>
                      </a:lnTo>
                      <a:lnTo>
                        <a:pt x="879729" y="269748"/>
                      </a:lnTo>
                      <a:lnTo>
                        <a:pt x="837819" y="269748"/>
                      </a:lnTo>
                      <a:lnTo>
                        <a:pt x="837819" y="3048"/>
                      </a:lnTo>
                      <a:lnTo>
                        <a:pt x="901065" y="3048"/>
                      </a:lnTo>
                      <a:cubicBezTo>
                        <a:pt x="944499" y="3048"/>
                        <a:pt x="963168" y="23241"/>
                        <a:pt x="963168" y="64389"/>
                      </a:cubicBezTo>
                      <a:lnTo>
                        <a:pt x="963168" y="85344"/>
                      </a:lnTo>
                      <a:cubicBezTo>
                        <a:pt x="963168" y="112776"/>
                        <a:pt x="954405" y="130302"/>
                        <a:pt x="935736" y="139065"/>
                      </a:cubicBezTo>
                      <a:lnTo>
                        <a:pt x="935736" y="139827"/>
                      </a:lnTo>
                      <a:cubicBezTo>
                        <a:pt x="956691" y="148590"/>
                        <a:pt x="963549" y="168402"/>
                        <a:pt x="963549" y="196215"/>
                      </a:cubicBezTo>
                      <a:lnTo>
                        <a:pt x="963549" y="237363"/>
                      </a:lnTo>
                      <a:cubicBezTo>
                        <a:pt x="963549" y="250317"/>
                        <a:pt x="963930" y="259842"/>
                        <a:pt x="968121" y="269748"/>
                      </a:cubicBezTo>
                      <a:lnTo>
                        <a:pt x="925449" y="269748"/>
                      </a:lnTo>
                      <a:close/>
                      <a:moveTo>
                        <a:pt x="879729" y="41148"/>
                      </a:moveTo>
                      <a:lnTo>
                        <a:pt x="879729" y="123063"/>
                      </a:lnTo>
                      <a:lnTo>
                        <a:pt x="896112" y="123063"/>
                      </a:lnTo>
                      <a:cubicBezTo>
                        <a:pt x="911733" y="123063"/>
                        <a:pt x="921258" y="116205"/>
                        <a:pt x="921258" y="94869"/>
                      </a:cubicBezTo>
                      <a:lnTo>
                        <a:pt x="921258" y="68580"/>
                      </a:lnTo>
                      <a:cubicBezTo>
                        <a:pt x="921258" y="49530"/>
                        <a:pt x="914781" y="41148"/>
                        <a:pt x="899922" y="41148"/>
                      </a:cubicBezTo>
                      <a:lnTo>
                        <a:pt x="879729" y="41148"/>
                      </a:lnTo>
                      <a:close/>
                      <a:moveTo>
                        <a:pt x="1050036" y="3048"/>
                      </a:moveTo>
                      <a:lnTo>
                        <a:pt x="1091946" y="3048"/>
                      </a:lnTo>
                      <a:lnTo>
                        <a:pt x="1091946" y="269748"/>
                      </a:lnTo>
                      <a:lnTo>
                        <a:pt x="1050036" y="269748"/>
                      </a:lnTo>
                      <a:lnTo>
                        <a:pt x="1050036" y="3048"/>
                      </a:lnTo>
                      <a:close/>
                      <a:moveTo>
                        <a:pt x="1156208" y="76581"/>
                      </a:moveTo>
                      <a:lnTo>
                        <a:pt x="1155446" y="76581"/>
                      </a:lnTo>
                      <a:lnTo>
                        <a:pt x="1155446" y="269748"/>
                      </a:lnTo>
                      <a:lnTo>
                        <a:pt x="1117727" y="269748"/>
                      </a:lnTo>
                      <a:lnTo>
                        <a:pt x="1117727" y="3048"/>
                      </a:lnTo>
                      <a:lnTo>
                        <a:pt x="1170305" y="3048"/>
                      </a:lnTo>
                      <a:lnTo>
                        <a:pt x="1212596" y="162687"/>
                      </a:lnTo>
                      <a:lnTo>
                        <a:pt x="1213358" y="162687"/>
                      </a:lnTo>
                      <a:lnTo>
                        <a:pt x="1213358" y="3048"/>
                      </a:lnTo>
                      <a:lnTo>
                        <a:pt x="1250696" y="3048"/>
                      </a:lnTo>
                      <a:lnTo>
                        <a:pt x="1250696" y="269748"/>
                      </a:lnTo>
                      <a:lnTo>
                        <a:pt x="1207643" y="269748"/>
                      </a:lnTo>
                      <a:lnTo>
                        <a:pt x="1156208" y="76581"/>
                      </a:lnTo>
                      <a:close/>
                      <a:moveTo>
                        <a:pt x="1269619" y="3048"/>
                      </a:moveTo>
                      <a:lnTo>
                        <a:pt x="1399159" y="3048"/>
                      </a:lnTo>
                      <a:lnTo>
                        <a:pt x="1399159" y="41148"/>
                      </a:lnTo>
                      <a:lnTo>
                        <a:pt x="1355344" y="41148"/>
                      </a:lnTo>
                      <a:lnTo>
                        <a:pt x="1355344" y="269748"/>
                      </a:lnTo>
                      <a:lnTo>
                        <a:pt x="1313434" y="269748"/>
                      </a:lnTo>
                      <a:lnTo>
                        <a:pt x="1313434" y="41148"/>
                      </a:lnTo>
                      <a:lnTo>
                        <a:pt x="1269619" y="41148"/>
                      </a:lnTo>
                      <a:lnTo>
                        <a:pt x="1269619" y="3048"/>
                      </a:lnTo>
                      <a:close/>
                      <a:moveTo>
                        <a:pt x="1460246" y="115443"/>
                      </a:moveTo>
                      <a:lnTo>
                        <a:pt x="1517777" y="115443"/>
                      </a:lnTo>
                      <a:lnTo>
                        <a:pt x="1517777" y="153543"/>
                      </a:lnTo>
                      <a:lnTo>
                        <a:pt x="1460246" y="153543"/>
                      </a:lnTo>
                      <a:lnTo>
                        <a:pt x="1460246" y="231648"/>
                      </a:lnTo>
                      <a:lnTo>
                        <a:pt x="1532636" y="231648"/>
                      </a:lnTo>
                      <a:lnTo>
                        <a:pt x="1532636" y="269748"/>
                      </a:lnTo>
                      <a:lnTo>
                        <a:pt x="1418336" y="269748"/>
                      </a:lnTo>
                      <a:lnTo>
                        <a:pt x="1418336" y="3048"/>
                      </a:lnTo>
                      <a:lnTo>
                        <a:pt x="1532636" y="3048"/>
                      </a:lnTo>
                      <a:lnTo>
                        <a:pt x="1532636" y="41148"/>
                      </a:lnTo>
                      <a:lnTo>
                        <a:pt x="1460246" y="41148"/>
                      </a:lnTo>
                      <a:lnTo>
                        <a:pt x="1460246" y="115443"/>
                      </a:lnTo>
                      <a:close/>
                      <a:moveTo>
                        <a:pt x="1642999" y="269748"/>
                      </a:moveTo>
                      <a:cubicBezTo>
                        <a:pt x="1640713" y="262890"/>
                        <a:pt x="1639189" y="258699"/>
                        <a:pt x="1639189" y="236982"/>
                      </a:cubicBezTo>
                      <a:lnTo>
                        <a:pt x="1639189" y="195072"/>
                      </a:lnTo>
                      <a:cubicBezTo>
                        <a:pt x="1639189" y="170307"/>
                        <a:pt x="1630807" y="161163"/>
                        <a:pt x="1611757" y="161163"/>
                      </a:cubicBezTo>
                      <a:lnTo>
                        <a:pt x="1597279" y="161163"/>
                      </a:lnTo>
                      <a:lnTo>
                        <a:pt x="1597279" y="269748"/>
                      </a:lnTo>
                      <a:lnTo>
                        <a:pt x="1555369" y="269748"/>
                      </a:lnTo>
                      <a:lnTo>
                        <a:pt x="1555369" y="3048"/>
                      </a:lnTo>
                      <a:lnTo>
                        <a:pt x="1618615" y="3048"/>
                      </a:lnTo>
                      <a:cubicBezTo>
                        <a:pt x="1662049" y="3048"/>
                        <a:pt x="1680718" y="23241"/>
                        <a:pt x="1680718" y="64389"/>
                      </a:cubicBezTo>
                      <a:lnTo>
                        <a:pt x="1680718" y="85344"/>
                      </a:lnTo>
                      <a:cubicBezTo>
                        <a:pt x="1680718" y="112776"/>
                        <a:pt x="1671955" y="130302"/>
                        <a:pt x="1653286" y="139065"/>
                      </a:cubicBezTo>
                      <a:lnTo>
                        <a:pt x="1653286" y="139827"/>
                      </a:lnTo>
                      <a:cubicBezTo>
                        <a:pt x="1674241" y="148590"/>
                        <a:pt x="1681099" y="168402"/>
                        <a:pt x="1681099" y="196215"/>
                      </a:cubicBezTo>
                      <a:lnTo>
                        <a:pt x="1681099" y="237363"/>
                      </a:lnTo>
                      <a:cubicBezTo>
                        <a:pt x="1681099" y="250317"/>
                        <a:pt x="1681480" y="259842"/>
                        <a:pt x="1685671" y="269748"/>
                      </a:cubicBezTo>
                      <a:lnTo>
                        <a:pt x="1642999" y="269748"/>
                      </a:lnTo>
                      <a:close/>
                      <a:moveTo>
                        <a:pt x="1597279" y="41148"/>
                      </a:moveTo>
                      <a:lnTo>
                        <a:pt x="1597279" y="123063"/>
                      </a:lnTo>
                      <a:lnTo>
                        <a:pt x="1613662" y="123063"/>
                      </a:lnTo>
                      <a:cubicBezTo>
                        <a:pt x="1629283" y="123063"/>
                        <a:pt x="1638808" y="116205"/>
                        <a:pt x="1638808" y="94869"/>
                      </a:cubicBezTo>
                      <a:lnTo>
                        <a:pt x="1638808" y="68580"/>
                      </a:lnTo>
                      <a:cubicBezTo>
                        <a:pt x="1638808" y="49530"/>
                        <a:pt x="1632331" y="41148"/>
                        <a:pt x="1617472" y="41148"/>
                      </a:cubicBezTo>
                      <a:lnTo>
                        <a:pt x="1597279" y="41148"/>
                      </a:lnTo>
                      <a:close/>
                      <a:moveTo>
                        <a:pt x="1745361" y="76581"/>
                      </a:moveTo>
                      <a:lnTo>
                        <a:pt x="1744599" y="76581"/>
                      </a:lnTo>
                      <a:lnTo>
                        <a:pt x="1744599" y="269748"/>
                      </a:lnTo>
                      <a:lnTo>
                        <a:pt x="1706880" y="269748"/>
                      </a:lnTo>
                      <a:lnTo>
                        <a:pt x="1706880" y="3048"/>
                      </a:lnTo>
                      <a:lnTo>
                        <a:pt x="1759458" y="3048"/>
                      </a:lnTo>
                      <a:lnTo>
                        <a:pt x="1801749" y="162687"/>
                      </a:lnTo>
                      <a:lnTo>
                        <a:pt x="1802511" y="162687"/>
                      </a:lnTo>
                      <a:lnTo>
                        <a:pt x="1802511" y="3048"/>
                      </a:lnTo>
                      <a:lnTo>
                        <a:pt x="1839849" y="3048"/>
                      </a:lnTo>
                      <a:lnTo>
                        <a:pt x="1839849" y="269748"/>
                      </a:lnTo>
                      <a:lnTo>
                        <a:pt x="1796796" y="269748"/>
                      </a:lnTo>
                      <a:lnTo>
                        <a:pt x="1745361" y="76581"/>
                      </a:lnTo>
                      <a:close/>
                      <a:moveTo>
                        <a:pt x="1924431" y="0"/>
                      </a:moveTo>
                      <a:cubicBezTo>
                        <a:pt x="1965198" y="0"/>
                        <a:pt x="1986153" y="24384"/>
                        <a:pt x="1986153" y="67056"/>
                      </a:cubicBezTo>
                      <a:lnTo>
                        <a:pt x="1986153" y="75438"/>
                      </a:lnTo>
                      <a:lnTo>
                        <a:pt x="1946529" y="75438"/>
                      </a:lnTo>
                      <a:lnTo>
                        <a:pt x="1946529" y="64389"/>
                      </a:lnTo>
                      <a:cubicBezTo>
                        <a:pt x="1946529" y="45339"/>
                        <a:pt x="1938909" y="38100"/>
                        <a:pt x="1925574" y="38100"/>
                      </a:cubicBezTo>
                      <a:cubicBezTo>
                        <a:pt x="1912239" y="38100"/>
                        <a:pt x="1904619" y="45339"/>
                        <a:pt x="1904619" y="64389"/>
                      </a:cubicBezTo>
                      <a:cubicBezTo>
                        <a:pt x="1904619" y="83439"/>
                        <a:pt x="1913001" y="98298"/>
                        <a:pt x="1940433" y="122301"/>
                      </a:cubicBezTo>
                      <a:cubicBezTo>
                        <a:pt x="1975485" y="153162"/>
                        <a:pt x="1986534" y="175260"/>
                        <a:pt x="1986534" y="205740"/>
                      </a:cubicBezTo>
                      <a:cubicBezTo>
                        <a:pt x="1986534" y="248412"/>
                        <a:pt x="1965198" y="272796"/>
                        <a:pt x="1924050" y="272796"/>
                      </a:cubicBezTo>
                      <a:cubicBezTo>
                        <a:pt x="1882902" y="272796"/>
                        <a:pt x="1861566" y="248412"/>
                        <a:pt x="1861566" y="205740"/>
                      </a:cubicBezTo>
                      <a:lnTo>
                        <a:pt x="1861566" y="189357"/>
                      </a:lnTo>
                      <a:lnTo>
                        <a:pt x="1901190" y="189357"/>
                      </a:lnTo>
                      <a:lnTo>
                        <a:pt x="1901190" y="208407"/>
                      </a:lnTo>
                      <a:cubicBezTo>
                        <a:pt x="1901190" y="227457"/>
                        <a:pt x="1909572" y="234315"/>
                        <a:pt x="1922907" y="234315"/>
                      </a:cubicBezTo>
                      <a:cubicBezTo>
                        <a:pt x="1936242" y="234315"/>
                        <a:pt x="1944624" y="227457"/>
                        <a:pt x="1944624" y="208407"/>
                      </a:cubicBezTo>
                      <a:cubicBezTo>
                        <a:pt x="1944624" y="189357"/>
                        <a:pt x="1936242" y="174498"/>
                        <a:pt x="1908810" y="150495"/>
                      </a:cubicBezTo>
                      <a:cubicBezTo>
                        <a:pt x="1873758" y="119634"/>
                        <a:pt x="1862709" y="97536"/>
                        <a:pt x="1862709" y="67056"/>
                      </a:cubicBezTo>
                      <a:cubicBezTo>
                        <a:pt x="1862709" y="24384"/>
                        <a:pt x="1883664" y="0"/>
                        <a:pt x="1924431" y="0"/>
                      </a:cubicBezTo>
                      <a:close/>
                      <a:moveTo>
                        <a:pt x="2050288" y="269748"/>
                      </a:moveTo>
                      <a:lnTo>
                        <a:pt x="2008378" y="269748"/>
                      </a:lnTo>
                      <a:lnTo>
                        <a:pt x="2008378" y="3048"/>
                      </a:lnTo>
                      <a:lnTo>
                        <a:pt x="2050288" y="3048"/>
                      </a:lnTo>
                      <a:lnTo>
                        <a:pt x="2050288" y="117348"/>
                      </a:lnTo>
                      <a:lnTo>
                        <a:pt x="2097913" y="117348"/>
                      </a:lnTo>
                      <a:lnTo>
                        <a:pt x="2097913" y="3048"/>
                      </a:lnTo>
                      <a:lnTo>
                        <a:pt x="2140585" y="3048"/>
                      </a:lnTo>
                      <a:lnTo>
                        <a:pt x="2140585" y="269748"/>
                      </a:lnTo>
                      <a:lnTo>
                        <a:pt x="2097913" y="269748"/>
                      </a:lnTo>
                      <a:lnTo>
                        <a:pt x="2097913" y="155448"/>
                      </a:lnTo>
                      <a:lnTo>
                        <a:pt x="2050288" y="155448"/>
                      </a:lnTo>
                      <a:lnTo>
                        <a:pt x="2050288" y="269748"/>
                      </a:lnTo>
                      <a:close/>
                      <a:moveTo>
                        <a:pt x="2166747" y="3048"/>
                      </a:moveTo>
                      <a:lnTo>
                        <a:pt x="2208657" y="3048"/>
                      </a:lnTo>
                      <a:lnTo>
                        <a:pt x="2208657" y="269748"/>
                      </a:lnTo>
                      <a:lnTo>
                        <a:pt x="2166747" y="269748"/>
                      </a:lnTo>
                      <a:lnTo>
                        <a:pt x="2166747" y="3048"/>
                      </a:lnTo>
                      <a:close/>
                      <a:moveTo>
                        <a:pt x="2358898" y="68961"/>
                      </a:moveTo>
                      <a:lnTo>
                        <a:pt x="2358898" y="103632"/>
                      </a:lnTo>
                      <a:cubicBezTo>
                        <a:pt x="2358898" y="146304"/>
                        <a:pt x="2338324" y="169545"/>
                        <a:pt x="2296414" y="169545"/>
                      </a:cubicBezTo>
                      <a:lnTo>
                        <a:pt x="2276602" y="169545"/>
                      </a:lnTo>
                      <a:lnTo>
                        <a:pt x="2276602" y="269748"/>
                      </a:lnTo>
                      <a:lnTo>
                        <a:pt x="2234692" y="269748"/>
                      </a:lnTo>
                      <a:lnTo>
                        <a:pt x="2234692" y="3048"/>
                      </a:lnTo>
                      <a:lnTo>
                        <a:pt x="2296414" y="3048"/>
                      </a:lnTo>
                      <a:cubicBezTo>
                        <a:pt x="2338324" y="3048"/>
                        <a:pt x="2358898" y="26289"/>
                        <a:pt x="2358898" y="68961"/>
                      </a:cubicBezTo>
                      <a:close/>
                      <a:moveTo>
                        <a:pt x="2276602" y="41148"/>
                      </a:moveTo>
                      <a:lnTo>
                        <a:pt x="2276602" y="131445"/>
                      </a:lnTo>
                      <a:lnTo>
                        <a:pt x="2296414" y="131445"/>
                      </a:lnTo>
                      <a:cubicBezTo>
                        <a:pt x="2309749" y="131445"/>
                        <a:pt x="2316988" y="125349"/>
                        <a:pt x="2316988" y="106299"/>
                      </a:cubicBezTo>
                      <a:lnTo>
                        <a:pt x="2316988" y="66294"/>
                      </a:lnTo>
                      <a:cubicBezTo>
                        <a:pt x="2316988" y="47244"/>
                        <a:pt x="2309749" y="41148"/>
                        <a:pt x="2296414" y="41148"/>
                      </a:cubicBezTo>
                      <a:lnTo>
                        <a:pt x="2276602" y="41148"/>
                      </a:lnTo>
                      <a:close/>
                    </a:path>
                  </a:pathLst>
                </a:custGeom>
                <a:solidFill>
                  <a:srgbClr val="FFFFFF"/>
                </a:solidFill>
                <a:ln w="12700" cap="flat">
                  <a:noFill/>
                  <a:prstDash val="solid"/>
                  <a:miter/>
                </a:ln>
              </p:spPr>
              <p:txBody>
                <a:bodyPr rtlCol="0" anchor="ctr"/>
                <a:lstStyle/>
                <a:p>
                  <a:endParaRPr lang="en-US"/>
                </a:p>
              </p:txBody>
            </p:sp>
          </p:grpSp>
          <p:grpSp>
            <p:nvGrpSpPr>
              <p:cNvPr id="33" name="Graphic 23">
                <a:extLst>
                  <a:ext uri="{FF2B5EF4-FFF2-40B4-BE49-F238E27FC236}">
                    <a16:creationId xmlns:a16="http://schemas.microsoft.com/office/drawing/2014/main" id="{92403391-1014-3416-F6F6-7B5FB093C394}"/>
                  </a:ext>
                </a:extLst>
              </p:cNvPr>
              <p:cNvGrpSpPr/>
              <p:nvPr/>
            </p:nvGrpSpPr>
            <p:grpSpPr>
              <a:xfrm>
                <a:off x="1447800" y="228600"/>
                <a:ext cx="1524000" cy="914400"/>
                <a:chOff x="1447800" y="228600"/>
                <a:chExt cx="1524000" cy="914400"/>
              </a:xfrm>
            </p:grpSpPr>
            <p:grpSp>
              <p:nvGrpSpPr>
                <p:cNvPr id="34" name="Graphic 23">
                  <a:extLst>
                    <a:ext uri="{FF2B5EF4-FFF2-40B4-BE49-F238E27FC236}">
                      <a16:creationId xmlns:a16="http://schemas.microsoft.com/office/drawing/2014/main" id="{21946000-BAD8-6C01-BAD3-A5B1942C51E6}"/>
                    </a:ext>
                  </a:extLst>
                </p:cNvPr>
                <p:cNvGrpSpPr/>
                <p:nvPr/>
              </p:nvGrpSpPr>
              <p:grpSpPr>
                <a:xfrm>
                  <a:off x="1447800" y="228600"/>
                  <a:ext cx="1524000" cy="914400"/>
                  <a:chOff x="1447800" y="228600"/>
                  <a:chExt cx="1524000" cy="914400"/>
                </a:xfrm>
              </p:grpSpPr>
              <p:sp>
                <p:nvSpPr>
                  <p:cNvPr id="35" name="Freeform: Shape 34">
                    <a:extLst>
                      <a:ext uri="{FF2B5EF4-FFF2-40B4-BE49-F238E27FC236}">
                        <a16:creationId xmlns:a16="http://schemas.microsoft.com/office/drawing/2014/main" id="{A9C57DA3-1BB3-E443-8072-CD40406FE3B7}"/>
                      </a:ext>
                    </a:extLst>
                  </p:cNvPr>
                  <p:cNvSpPr/>
                  <p:nvPr/>
                </p:nvSpPr>
                <p:spPr>
                  <a:xfrm>
                    <a:off x="1447800" y="228600"/>
                    <a:ext cx="1524000" cy="914400"/>
                  </a:xfrm>
                  <a:custGeom>
                    <a:avLst/>
                    <a:gdLst>
                      <a:gd name="connsiteX0" fmla="*/ 0 w 1524000"/>
                      <a:gd name="connsiteY0" fmla="*/ 0 h 914400"/>
                      <a:gd name="connsiteX1" fmla="*/ 1524000 w 1524000"/>
                      <a:gd name="connsiteY1" fmla="*/ 0 h 914400"/>
                      <a:gd name="connsiteX2" fmla="*/ 1524000 w 1524000"/>
                      <a:gd name="connsiteY2" fmla="*/ 914400 h 914400"/>
                      <a:gd name="connsiteX3" fmla="*/ 0 w 15240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1524000" h="914400">
                        <a:moveTo>
                          <a:pt x="0" y="0"/>
                        </a:moveTo>
                        <a:lnTo>
                          <a:pt x="1524000" y="0"/>
                        </a:lnTo>
                        <a:lnTo>
                          <a:pt x="1524000" y="914400"/>
                        </a:lnTo>
                        <a:lnTo>
                          <a:pt x="0" y="914400"/>
                        </a:lnTo>
                        <a:close/>
                      </a:path>
                    </a:pathLst>
                  </a:custGeom>
                  <a:solidFill>
                    <a:srgbClr val="FFFFFF"/>
                  </a:solidFill>
                  <a:ln w="1270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D8D4AF3-51E5-58B0-7D51-CD3235FDF3B3}"/>
                      </a:ext>
                    </a:extLst>
                  </p:cNvPr>
                  <p:cNvSpPr/>
                  <p:nvPr/>
                </p:nvSpPr>
                <p:spPr>
                  <a:xfrm>
                    <a:off x="1539240" y="320040"/>
                    <a:ext cx="711200" cy="731519"/>
                  </a:xfrm>
                  <a:custGeom>
                    <a:avLst/>
                    <a:gdLst>
                      <a:gd name="connsiteX0" fmla="*/ 0 w 711200"/>
                      <a:gd name="connsiteY0" fmla="*/ 0 h 731519"/>
                      <a:gd name="connsiteX1" fmla="*/ 711200 w 711200"/>
                      <a:gd name="connsiteY1" fmla="*/ 0 h 731519"/>
                      <a:gd name="connsiteX2" fmla="*/ 711200 w 711200"/>
                      <a:gd name="connsiteY2" fmla="*/ 731520 h 731519"/>
                      <a:gd name="connsiteX3" fmla="*/ 0 w 711200"/>
                      <a:gd name="connsiteY3" fmla="*/ 731520 h 731519"/>
                    </a:gdLst>
                    <a:ahLst/>
                    <a:cxnLst>
                      <a:cxn ang="0">
                        <a:pos x="connsiteX0" y="connsiteY0"/>
                      </a:cxn>
                      <a:cxn ang="0">
                        <a:pos x="connsiteX1" y="connsiteY1"/>
                      </a:cxn>
                      <a:cxn ang="0">
                        <a:pos x="connsiteX2" y="connsiteY2"/>
                      </a:cxn>
                      <a:cxn ang="0">
                        <a:pos x="connsiteX3" y="connsiteY3"/>
                      </a:cxn>
                    </a:cxnLst>
                    <a:rect l="l" t="t" r="r" b="b"/>
                    <a:pathLst>
                      <a:path w="711200" h="731519">
                        <a:moveTo>
                          <a:pt x="0" y="0"/>
                        </a:moveTo>
                        <a:lnTo>
                          <a:pt x="711200" y="0"/>
                        </a:lnTo>
                        <a:lnTo>
                          <a:pt x="711200" y="731520"/>
                        </a:lnTo>
                        <a:lnTo>
                          <a:pt x="0" y="731520"/>
                        </a:lnTo>
                        <a:close/>
                      </a:path>
                    </a:pathLst>
                  </a:custGeom>
                  <a:solidFill>
                    <a:srgbClr val="75AD42"/>
                  </a:solidFill>
                  <a:ln w="12700"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248CD5CF-1359-9033-11D8-5F7EF9266A63}"/>
                      </a:ext>
                    </a:extLst>
                  </p:cNvPr>
                  <p:cNvSpPr/>
                  <p:nvPr/>
                </p:nvSpPr>
                <p:spPr>
                  <a:xfrm>
                    <a:off x="1984755" y="279400"/>
                    <a:ext cx="936116" cy="812800"/>
                  </a:xfrm>
                  <a:custGeom>
                    <a:avLst/>
                    <a:gdLst>
                      <a:gd name="connsiteX0" fmla="*/ 198882 w 936116"/>
                      <a:gd name="connsiteY0" fmla="*/ 0 h 812800"/>
                      <a:gd name="connsiteX1" fmla="*/ 71120 w 936116"/>
                      <a:gd name="connsiteY1" fmla="*/ 94107 h 812800"/>
                      <a:gd name="connsiteX2" fmla="*/ 20828 w 936116"/>
                      <a:gd name="connsiteY2" fmla="*/ 244983 h 812800"/>
                      <a:gd name="connsiteX3" fmla="*/ 118491 w 936116"/>
                      <a:gd name="connsiteY3" fmla="*/ 447040 h 812800"/>
                      <a:gd name="connsiteX4" fmla="*/ 0 w 936116"/>
                      <a:gd name="connsiteY4" fmla="*/ 447040 h 812800"/>
                      <a:gd name="connsiteX5" fmla="*/ 0 w 936116"/>
                      <a:gd name="connsiteY5" fmla="*/ 528320 h 812800"/>
                      <a:gd name="connsiteX6" fmla="*/ 47752 w 936116"/>
                      <a:gd name="connsiteY6" fmla="*/ 694055 h 812800"/>
                      <a:gd name="connsiteX7" fmla="*/ 185674 w 936116"/>
                      <a:gd name="connsiteY7" fmla="*/ 806704 h 812800"/>
                      <a:gd name="connsiteX8" fmla="*/ 200406 w 936116"/>
                      <a:gd name="connsiteY8" fmla="*/ 812800 h 812800"/>
                      <a:gd name="connsiteX9" fmla="*/ 936117 w 936116"/>
                      <a:gd name="connsiteY9" fmla="*/ 812800 h 812800"/>
                      <a:gd name="connsiteX10" fmla="*/ 936117 w 936116"/>
                      <a:gd name="connsiteY10" fmla="*/ 0 h 812800"/>
                      <a:gd name="connsiteX11" fmla="*/ 198755 w 936116"/>
                      <a:gd name="connsiteY11" fmla="*/ 0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6116" h="812800">
                        <a:moveTo>
                          <a:pt x="198882" y="0"/>
                        </a:moveTo>
                        <a:cubicBezTo>
                          <a:pt x="144907" y="21844"/>
                          <a:pt x="101854" y="53467"/>
                          <a:pt x="71120" y="94107"/>
                        </a:cubicBezTo>
                        <a:cubicBezTo>
                          <a:pt x="37846" y="137795"/>
                          <a:pt x="20828" y="188468"/>
                          <a:pt x="20828" y="244983"/>
                        </a:cubicBezTo>
                        <a:cubicBezTo>
                          <a:pt x="20828" y="301498"/>
                          <a:pt x="39243" y="380619"/>
                          <a:pt x="118491" y="447040"/>
                        </a:cubicBezTo>
                        <a:lnTo>
                          <a:pt x="0" y="447040"/>
                        </a:lnTo>
                        <a:lnTo>
                          <a:pt x="0" y="528320"/>
                        </a:lnTo>
                        <a:cubicBezTo>
                          <a:pt x="0" y="590042"/>
                          <a:pt x="16129" y="645795"/>
                          <a:pt x="47752" y="694055"/>
                        </a:cubicBezTo>
                        <a:cubicBezTo>
                          <a:pt x="79375" y="742188"/>
                          <a:pt x="125730" y="780034"/>
                          <a:pt x="185674" y="806704"/>
                        </a:cubicBezTo>
                        <a:cubicBezTo>
                          <a:pt x="190500" y="808863"/>
                          <a:pt x="195453" y="810895"/>
                          <a:pt x="200406" y="812800"/>
                        </a:cubicBezTo>
                        <a:lnTo>
                          <a:pt x="936117" y="812800"/>
                        </a:lnTo>
                        <a:cubicBezTo>
                          <a:pt x="936117" y="812800"/>
                          <a:pt x="936117" y="0"/>
                          <a:pt x="936117" y="0"/>
                        </a:cubicBezTo>
                        <a:lnTo>
                          <a:pt x="198755" y="0"/>
                        </a:lnTo>
                        <a:close/>
                      </a:path>
                    </a:pathLst>
                  </a:custGeom>
                  <a:solidFill>
                    <a:srgbClr val="FFFFFF"/>
                  </a:solidFill>
                  <a:ln w="12700" cap="flat">
                    <a:noFill/>
                    <a:prstDash val="solid"/>
                    <a:miter/>
                  </a:ln>
                </p:spPr>
                <p:txBody>
                  <a:bodyPr rtlCol="0" anchor="ctr"/>
                  <a:lstStyle/>
                  <a:p>
                    <a:endParaRPr lang="en-US"/>
                  </a:p>
                </p:txBody>
              </p:sp>
            </p:grpSp>
            <p:sp>
              <p:nvSpPr>
                <p:cNvPr id="38" name="Freeform: Shape 37">
                  <a:extLst>
                    <a:ext uri="{FF2B5EF4-FFF2-40B4-BE49-F238E27FC236}">
                      <a16:creationId xmlns:a16="http://schemas.microsoft.com/office/drawing/2014/main" id="{4930016E-1BAB-4D27-8774-68838FAE49FD}"/>
                    </a:ext>
                  </a:extLst>
                </p:cNvPr>
                <p:cNvSpPr/>
                <p:nvPr/>
              </p:nvSpPr>
              <p:spPr>
                <a:xfrm>
                  <a:off x="2050795" y="330327"/>
                  <a:ext cx="808990" cy="711200"/>
                </a:xfrm>
                <a:custGeom>
                  <a:avLst/>
                  <a:gdLst>
                    <a:gd name="connsiteX0" fmla="*/ 378841 w 808990"/>
                    <a:gd name="connsiteY0" fmla="*/ 517652 h 711200"/>
                    <a:gd name="connsiteX1" fmla="*/ 352933 w 808990"/>
                    <a:gd name="connsiteY1" fmla="*/ 460629 h 711200"/>
                    <a:gd name="connsiteX2" fmla="*/ 261874 w 808990"/>
                    <a:gd name="connsiteY2" fmla="*/ 418338 h 711200"/>
                    <a:gd name="connsiteX3" fmla="*/ 155448 w 808990"/>
                    <a:gd name="connsiteY3" fmla="*/ 376047 h 711200"/>
                    <a:gd name="connsiteX4" fmla="*/ 20955 w 808990"/>
                    <a:gd name="connsiteY4" fmla="*/ 194437 h 711200"/>
                    <a:gd name="connsiteX5" fmla="*/ 54483 w 808990"/>
                    <a:gd name="connsiteY5" fmla="*/ 92964 h 711200"/>
                    <a:gd name="connsiteX6" fmla="*/ 149352 w 808990"/>
                    <a:gd name="connsiteY6" fmla="*/ 24511 h 711200"/>
                    <a:gd name="connsiteX7" fmla="*/ 287274 w 808990"/>
                    <a:gd name="connsiteY7" fmla="*/ 0 h 711200"/>
                    <a:gd name="connsiteX8" fmla="*/ 421132 w 808990"/>
                    <a:gd name="connsiteY8" fmla="*/ 26670 h 711200"/>
                    <a:gd name="connsiteX9" fmla="*/ 513080 w 808990"/>
                    <a:gd name="connsiteY9" fmla="*/ 102489 h 711200"/>
                    <a:gd name="connsiteX10" fmla="*/ 545846 w 808990"/>
                    <a:gd name="connsiteY10" fmla="*/ 214884 h 711200"/>
                    <a:gd name="connsiteX11" fmla="*/ 379476 w 808990"/>
                    <a:gd name="connsiteY11" fmla="*/ 214884 h 711200"/>
                    <a:gd name="connsiteX12" fmla="*/ 353568 w 808990"/>
                    <a:gd name="connsiteY12" fmla="*/ 149225 h 711200"/>
                    <a:gd name="connsiteX13" fmla="*/ 283464 w 808990"/>
                    <a:gd name="connsiteY13" fmla="*/ 125984 h 711200"/>
                    <a:gd name="connsiteX14" fmla="*/ 212852 w 808990"/>
                    <a:gd name="connsiteY14" fmla="*/ 145669 h 711200"/>
                    <a:gd name="connsiteX15" fmla="*/ 186944 w 808990"/>
                    <a:gd name="connsiteY15" fmla="*/ 195834 h 711200"/>
                    <a:gd name="connsiteX16" fmla="*/ 215519 w 808990"/>
                    <a:gd name="connsiteY16" fmla="*/ 244094 h 711200"/>
                    <a:gd name="connsiteX17" fmla="*/ 315849 w 808990"/>
                    <a:gd name="connsiteY17" fmla="*/ 288798 h 711200"/>
                    <a:gd name="connsiteX18" fmla="*/ 433705 w 808990"/>
                    <a:gd name="connsiteY18" fmla="*/ 338455 h 711200"/>
                    <a:gd name="connsiteX19" fmla="*/ 545846 w 808990"/>
                    <a:gd name="connsiteY19" fmla="*/ 516763 h 711200"/>
                    <a:gd name="connsiteX20" fmla="*/ 477393 w 808990"/>
                    <a:gd name="connsiteY20" fmla="*/ 659384 h 711200"/>
                    <a:gd name="connsiteX21" fmla="*/ 289560 w 808990"/>
                    <a:gd name="connsiteY21" fmla="*/ 711200 h 711200"/>
                    <a:gd name="connsiteX22" fmla="*/ 137160 w 808990"/>
                    <a:gd name="connsiteY22" fmla="*/ 680974 h 711200"/>
                    <a:gd name="connsiteX23" fmla="*/ 34417 w 808990"/>
                    <a:gd name="connsiteY23" fmla="*/ 598297 h 711200"/>
                    <a:gd name="connsiteX24" fmla="*/ 0 w 808990"/>
                    <a:gd name="connsiteY24" fmla="*/ 477266 h 711200"/>
                    <a:gd name="connsiteX25" fmla="*/ 167386 w 808990"/>
                    <a:gd name="connsiteY25" fmla="*/ 477266 h 711200"/>
                    <a:gd name="connsiteX26" fmla="*/ 196088 w 808990"/>
                    <a:gd name="connsiteY26" fmla="*/ 559308 h 711200"/>
                    <a:gd name="connsiteX27" fmla="*/ 289560 w 808990"/>
                    <a:gd name="connsiteY27" fmla="*/ 585724 h 711200"/>
                    <a:gd name="connsiteX28" fmla="*/ 354965 w 808990"/>
                    <a:gd name="connsiteY28" fmla="*/ 567944 h 711200"/>
                    <a:gd name="connsiteX29" fmla="*/ 378968 w 808990"/>
                    <a:gd name="connsiteY29" fmla="*/ 517779 h 711200"/>
                    <a:gd name="connsiteX30" fmla="*/ 808990 w 808990"/>
                    <a:gd name="connsiteY30" fmla="*/ 701548 h 711200"/>
                    <a:gd name="connsiteX31" fmla="*/ 642620 w 808990"/>
                    <a:gd name="connsiteY31" fmla="*/ 701548 h 711200"/>
                    <a:gd name="connsiteX32" fmla="*/ 642620 w 808990"/>
                    <a:gd name="connsiteY32" fmla="*/ 9398 h 711200"/>
                    <a:gd name="connsiteX33" fmla="*/ 808990 w 808990"/>
                    <a:gd name="connsiteY33" fmla="*/ 9398 h 711200"/>
                    <a:gd name="connsiteX34" fmla="*/ 808990 w 808990"/>
                    <a:gd name="connsiteY34" fmla="*/ 701548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08990" h="711200">
                      <a:moveTo>
                        <a:pt x="378841" y="517652"/>
                      </a:moveTo>
                      <a:cubicBezTo>
                        <a:pt x="378841" y="493268"/>
                        <a:pt x="370205" y="474218"/>
                        <a:pt x="352933" y="460629"/>
                      </a:cubicBezTo>
                      <a:cubicBezTo>
                        <a:pt x="335661" y="447040"/>
                        <a:pt x="305308" y="432943"/>
                        <a:pt x="261874" y="418338"/>
                      </a:cubicBezTo>
                      <a:cubicBezTo>
                        <a:pt x="218440" y="403733"/>
                        <a:pt x="183007" y="389636"/>
                        <a:pt x="155448" y="376047"/>
                      </a:cubicBezTo>
                      <a:cubicBezTo>
                        <a:pt x="65786" y="331978"/>
                        <a:pt x="20955" y="271399"/>
                        <a:pt x="20955" y="194437"/>
                      </a:cubicBezTo>
                      <a:cubicBezTo>
                        <a:pt x="20955" y="156083"/>
                        <a:pt x="32131" y="122301"/>
                        <a:pt x="54483" y="92964"/>
                      </a:cubicBezTo>
                      <a:cubicBezTo>
                        <a:pt x="76835" y="63627"/>
                        <a:pt x="108458" y="40894"/>
                        <a:pt x="149352" y="24511"/>
                      </a:cubicBezTo>
                      <a:cubicBezTo>
                        <a:pt x="190246" y="8128"/>
                        <a:pt x="236220" y="0"/>
                        <a:pt x="287274" y="0"/>
                      </a:cubicBezTo>
                      <a:cubicBezTo>
                        <a:pt x="338328" y="0"/>
                        <a:pt x="381635" y="8890"/>
                        <a:pt x="421132" y="26670"/>
                      </a:cubicBezTo>
                      <a:cubicBezTo>
                        <a:pt x="460629" y="44450"/>
                        <a:pt x="491236" y="69723"/>
                        <a:pt x="513080" y="102489"/>
                      </a:cubicBezTo>
                      <a:cubicBezTo>
                        <a:pt x="534924" y="135255"/>
                        <a:pt x="545846" y="172720"/>
                        <a:pt x="545846" y="214884"/>
                      </a:cubicBezTo>
                      <a:lnTo>
                        <a:pt x="379476" y="214884"/>
                      </a:lnTo>
                      <a:cubicBezTo>
                        <a:pt x="379476" y="186690"/>
                        <a:pt x="370840" y="164846"/>
                        <a:pt x="353568" y="149225"/>
                      </a:cubicBezTo>
                      <a:cubicBezTo>
                        <a:pt x="336296" y="133731"/>
                        <a:pt x="312928" y="125984"/>
                        <a:pt x="283464" y="125984"/>
                      </a:cubicBezTo>
                      <a:cubicBezTo>
                        <a:pt x="254000" y="125984"/>
                        <a:pt x="230124" y="132588"/>
                        <a:pt x="212852" y="145669"/>
                      </a:cubicBezTo>
                      <a:cubicBezTo>
                        <a:pt x="195580" y="158877"/>
                        <a:pt x="186944" y="175514"/>
                        <a:pt x="186944" y="195834"/>
                      </a:cubicBezTo>
                      <a:cubicBezTo>
                        <a:pt x="186944" y="213614"/>
                        <a:pt x="196469" y="229616"/>
                        <a:pt x="215519" y="244094"/>
                      </a:cubicBezTo>
                      <a:cubicBezTo>
                        <a:pt x="234569" y="258572"/>
                        <a:pt x="267970" y="273431"/>
                        <a:pt x="315849" y="288798"/>
                      </a:cubicBezTo>
                      <a:cubicBezTo>
                        <a:pt x="363728" y="304165"/>
                        <a:pt x="402971" y="320675"/>
                        <a:pt x="433705" y="338455"/>
                      </a:cubicBezTo>
                      <a:cubicBezTo>
                        <a:pt x="508508" y="381508"/>
                        <a:pt x="545846" y="440944"/>
                        <a:pt x="545846" y="516763"/>
                      </a:cubicBezTo>
                      <a:cubicBezTo>
                        <a:pt x="545846" y="577342"/>
                        <a:pt x="522986" y="624840"/>
                        <a:pt x="477393" y="659384"/>
                      </a:cubicBezTo>
                      <a:cubicBezTo>
                        <a:pt x="431800" y="693928"/>
                        <a:pt x="369189" y="711200"/>
                        <a:pt x="289560" y="711200"/>
                      </a:cubicBezTo>
                      <a:cubicBezTo>
                        <a:pt x="233426" y="711200"/>
                        <a:pt x="182626" y="701167"/>
                        <a:pt x="137160" y="680974"/>
                      </a:cubicBezTo>
                      <a:cubicBezTo>
                        <a:pt x="91694" y="660908"/>
                        <a:pt x="57404" y="633222"/>
                        <a:pt x="34417" y="598297"/>
                      </a:cubicBezTo>
                      <a:cubicBezTo>
                        <a:pt x="11430" y="563245"/>
                        <a:pt x="0" y="522986"/>
                        <a:pt x="0" y="477266"/>
                      </a:cubicBezTo>
                      <a:lnTo>
                        <a:pt x="167386" y="477266"/>
                      </a:lnTo>
                      <a:cubicBezTo>
                        <a:pt x="167386" y="514350"/>
                        <a:pt x="176911" y="541655"/>
                        <a:pt x="196088" y="559308"/>
                      </a:cubicBezTo>
                      <a:cubicBezTo>
                        <a:pt x="215265" y="576961"/>
                        <a:pt x="246380" y="585724"/>
                        <a:pt x="289560" y="585724"/>
                      </a:cubicBezTo>
                      <a:cubicBezTo>
                        <a:pt x="317119" y="585724"/>
                        <a:pt x="338963" y="579755"/>
                        <a:pt x="354965" y="567944"/>
                      </a:cubicBezTo>
                      <a:cubicBezTo>
                        <a:pt x="370967" y="556006"/>
                        <a:pt x="378968" y="539369"/>
                        <a:pt x="378968" y="517779"/>
                      </a:cubicBezTo>
                      <a:close/>
                      <a:moveTo>
                        <a:pt x="808990" y="701548"/>
                      </a:moveTo>
                      <a:lnTo>
                        <a:pt x="642620" y="701548"/>
                      </a:lnTo>
                      <a:lnTo>
                        <a:pt x="642620" y="9398"/>
                      </a:lnTo>
                      <a:lnTo>
                        <a:pt x="808990" y="9398"/>
                      </a:lnTo>
                      <a:lnTo>
                        <a:pt x="808990" y="701548"/>
                      </a:lnTo>
                      <a:close/>
                    </a:path>
                  </a:pathLst>
                </a:custGeom>
                <a:solidFill>
                  <a:srgbClr val="0B5A8A"/>
                </a:solidFill>
                <a:ln w="1270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3CDFB3B6-AB10-5E52-0EE9-074C09B587F4}"/>
                    </a:ext>
                  </a:extLst>
                </p:cNvPr>
                <p:cNvSpPr/>
                <p:nvPr/>
              </p:nvSpPr>
              <p:spPr>
                <a:xfrm>
                  <a:off x="1599184" y="381000"/>
                  <a:ext cx="307339" cy="609726"/>
                </a:xfrm>
                <a:custGeom>
                  <a:avLst/>
                  <a:gdLst>
                    <a:gd name="connsiteX0" fmla="*/ 42291 w 307339"/>
                    <a:gd name="connsiteY0" fmla="*/ 378841 h 609726"/>
                    <a:gd name="connsiteX1" fmla="*/ 90678 w 307339"/>
                    <a:gd name="connsiteY1" fmla="*/ 390271 h 609726"/>
                    <a:gd name="connsiteX2" fmla="*/ 216662 w 307339"/>
                    <a:gd name="connsiteY2" fmla="*/ 390271 h 609726"/>
                    <a:gd name="connsiteX3" fmla="*/ 264922 w 307339"/>
                    <a:gd name="connsiteY3" fmla="*/ 378841 h 609726"/>
                    <a:gd name="connsiteX4" fmla="*/ 296418 w 307339"/>
                    <a:gd name="connsiteY4" fmla="*/ 346456 h 609726"/>
                    <a:gd name="connsiteX5" fmla="*/ 307340 w 307339"/>
                    <a:gd name="connsiteY5" fmla="*/ 296799 h 609726"/>
                    <a:gd name="connsiteX6" fmla="*/ 296418 w 307339"/>
                    <a:gd name="connsiteY6" fmla="*/ 247142 h 609726"/>
                    <a:gd name="connsiteX7" fmla="*/ 264922 w 307339"/>
                    <a:gd name="connsiteY7" fmla="*/ 214757 h 609726"/>
                    <a:gd name="connsiteX8" fmla="*/ 216662 w 307339"/>
                    <a:gd name="connsiteY8" fmla="*/ 203327 h 609726"/>
                    <a:gd name="connsiteX9" fmla="*/ 90678 w 307339"/>
                    <a:gd name="connsiteY9" fmla="*/ 203327 h 609726"/>
                    <a:gd name="connsiteX10" fmla="*/ 42291 w 307339"/>
                    <a:gd name="connsiteY10" fmla="*/ 214757 h 609726"/>
                    <a:gd name="connsiteX11" fmla="*/ 10922 w 307339"/>
                    <a:gd name="connsiteY11" fmla="*/ 247142 h 609726"/>
                    <a:gd name="connsiteX12" fmla="*/ 0 w 307339"/>
                    <a:gd name="connsiteY12" fmla="*/ 296799 h 609726"/>
                    <a:gd name="connsiteX13" fmla="*/ 10922 w 307339"/>
                    <a:gd name="connsiteY13" fmla="*/ 346456 h 609726"/>
                    <a:gd name="connsiteX14" fmla="*/ 42291 w 307339"/>
                    <a:gd name="connsiteY14" fmla="*/ 378841 h 609726"/>
                    <a:gd name="connsiteX15" fmla="*/ 64516 w 307339"/>
                    <a:gd name="connsiteY15" fmla="*/ 268859 h 609726"/>
                    <a:gd name="connsiteX16" fmla="*/ 93472 w 307339"/>
                    <a:gd name="connsiteY16" fmla="*/ 258572 h 609726"/>
                    <a:gd name="connsiteX17" fmla="*/ 213868 w 307339"/>
                    <a:gd name="connsiteY17" fmla="*/ 258572 h 609726"/>
                    <a:gd name="connsiteX18" fmla="*/ 242824 w 307339"/>
                    <a:gd name="connsiteY18" fmla="*/ 268859 h 609726"/>
                    <a:gd name="connsiteX19" fmla="*/ 253492 w 307339"/>
                    <a:gd name="connsiteY19" fmla="*/ 296672 h 609726"/>
                    <a:gd name="connsiteX20" fmla="*/ 242824 w 307339"/>
                    <a:gd name="connsiteY20" fmla="*/ 324485 h 609726"/>
                    <a:gd name="connsiteX21" fmla="*/ 213868 w 307339"/>
                    <a:gd name="connsiteY21" fmla="*/ 334899 h 609726"/>
                    <a:gd name="connsiteX22" fmla="*/ 93472 w 307339"/>
                    <a:gd name="connsiteY22" fmla="*/ 334899 h 609726"/>
                    <a:gd name="connsiteX23" fmla="*/ 64516 w 307339"/>
                    <a:gd name="connsiteY23" fmla="*/ 324485 h 609726"/>
                    <a:gd name="connsiteX24" fmla="*/ 53848 w 307339"/>
                    <a:gd name="connsiteY24" fmla="*/ 296672 h 609726"/>
                    <a:gd name="connsiteX25" fmla="*/ 64516 w 307339"/>
                    <a:gd name="connsiteY25" fmla="*/ 268859 h 609726"/>
                    <a:gd name="connsiteX26" fmla="*/ 55118 w 307339"/>
                    <a:gd name="connsiteY26" fmla="*/ 185674 h 609726"/>
                    <a:gd name="connsiteX27" fmla="*/ 3048 w 307339"/>
                    <a:gd name="connsiteY27" fmla="*/ 185674 h 609726"/>
                    <a:gd name="connsiteX28" fmla="*/ 3048 w 307339"/>
                    <a:gd name="connsiteY28" fmla="*/ 0 h 609726"/>
                    <a:gd name="connsiteX29" fmla="*/ 55118 w 307339"/>
                    <a:gd name="connsiteY29" fmla="*/ 0 h 609726"/>
                    <a:gd name="connsiteX30" fmla="*/ 55118 w 307339"/>
                    <a:gd name="connsiteY30" fmla="*/ 65913 h 609726"/>
                    <a:gd name="connsiteX31" fmla="*/ 304419 w 307339"/>
                    <a:gd name="connsiteY31" fmla="*/ 65913 h 609726"/>
                    <a:gd name="connsiteX32" fmla="*/ 304419 w 307339"/>
                    <a:gd name="connsiteY32" fmla="*/ 120015 h 609726"/>
                    <a:gd name="connsiteX33" fmla="*/ 55118 w 307339"/>
                    <a:gd name="connsiteY33" fmla="*/ 120015 h 609726"/>
                    <a:gd name="connsiteX34" fmla="*/ 55118 w 307339"/>
                    <a:gd name="connsiteY34" fmla="*/ 185674 h 609726"/>
                    <a:gd name="connsiteX35" fmla="*/ 263144 w 307339"/>
                    <a:gd name="connsiteY35" fmla="*/ 438150 h 609726"/>
                    <a:gd name="connsiteX36" fmla="*/ 216789 w 307339"/>
                    <a:gd name="connsiteY36" fmla="*/ 427482 h 609726"/>
                    <a:gd name="connsiteX37" fmla="*/ 90805 w 307339"/>
                    <a:gd name="connsiteY37" fmla="*/ 427482 h 609726"/>
                    <a:gd name="connsiteX38" fmla="*/ 26162 w 307339"/>
                    <a:gd name="connsiteY38" fmla="*/ 451993 h 609726"/>
                    <a:gd name="connsiteX39" fmla="*/ 3175 w 307339"/>
                    <a:gd name="connsiteY39" fmla="*/ 521208 h 609726"/>
                    <a:gd name="connsiteX40" fmla="*/ 3175 w 307339"/>
                    <a:gd name="connsiteY40" fmla="*/ 609727 h 609726"/>
                    <a:gd name="connsiteX41" fmla="*/ 304419 w 307339"/>
                    <a:gd name="connsiteY41" fmla="*/ 609727 h 609726"/>
                    <a:gd name="connsiteX42" fmla="*/ 304419 w 307339"/>
                    <a:gd name="connsiteY42" fmla="*/ 521462 h 609726"/>
                    <a:gd name="connsiteX43" fmla="*/ 293624 w 307339"/>
                    <a:gd name="connsiteY43" fmla="*/ 469773 h 609726"/>
                    <a:gd name="connsiteX44" fmla="*/ 263144 w 307339"/>
                    <a:gd name="connsiteY44" fmla="*/ 438277 h 609726"/>
                    <a:gd name="connsiteX45" fmla="*/ 55118 w 307339"/>
                    <a:gd name="connsiteY45" fmla="*/ 555752 h 609726"/>
                    <a:gd name="connsiteX46" fmla="*/ 55118 w 307339"/>
                    <a:gd name="connsiteY46" fmla="*/ 522986 h 609726"/>
                    <a:gd name="connsiteX47" fmla="*/ 65024 w 307339"/>
                    <a:gd name="connsiteY47" fmla="*/ 493268 h 609726"/>
                    <a:gd name="connsiteX48" fmla="*/ 92964 w 307339"/>
                    <a:gd name="connsiteY48" fmla="*/ 482854 h 609726"/>
                    <a:gd name="connsiteX49" fmla="*/ 214376 w 307339"/>
                    <a:gd name="connsiteY49" fmla="*/ 482854 h 609726"/>
                    <a:gd name="connsiteX50" fmla="*/ 242189 w 307339"/>
                    <a:gd name="connsiteY50" fmla="*/ 493268 h 609726"/>
                    <a:gd name="connsiteX51" fmla="*/ 252222 w 307339"/>
                    <a:gd name="connsiteY51" fmla="*/ 522986 h 609726"/>
                    <a:gd name="connsiteX52" fmla="*/ 252222 w 307339"/>
                    <a:gd name="connsiteY52" fmla="*/ 555752 h 609726"/>
                    <a:gd name="connsiteX53" fmla="*/ 54991 w 307339"/>
                    <a:gd name="connsiteY53" fmla="*/ 555752 h 609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7339" h="609726">
                      <a:moveTo>
                        <a:pt x="42291" y="378841"/>
                      </a:moveTo>
                      <a:cubicBezTo>
                        <a:pt x="55880" y="386461"/>
                        <a:pt x="72009" y="390271"/>
                        <a:pt x="90678" y="390271"/>
                      </a:cubicBezTo>
                      <a:lnTo>
                        <a:pt x="216662" y="390271"/>
                      </a:lnTo>
                      <a:cubicBezTo>
                        <a:pt x="235204" y="390271"/>
                        <a:pt x="251206" y="386461"/>
                        <a:pt x="264922" y="378841"/>
                      </a:cubicBezTo>
                      <a:cubicBezTo>
                        <a:pt x="278638" y="371221"/>
                        <a:pt x="289052" y="360426"/>
                        <a:pt x="296418" y="346456"/>
                      </a:cubicBezTo>
                      <a:cubicBezTo>
                        <a:pt x="303784" y="332486"/>
                        <a:pt x="307340" y="315849"/>
                        <a:pt x="307340" y="296799"/>
                      </a:cubicBezTo>
                      <a:cubicBezTo>
                        <a:pt x="307340" y="277749"/>
                        <a:pt x="303657" y="261239"/>
                        <a:pt x="296418" y="247142"/>
                      </a:cubicBezTo>
                      <a:cubicBezTo>
                        <a:pt x="289052" y="233172"/>
                        <a:pt x="278638" y="222250"/>
                        <a:pt x="264922" y="214757"/>
                      </a:cubicBezTo>
                      <a:cubicBezTo>
                        <a:pt x="251206" y="207137"/>
                        <a:pt x="235204" y="203327"/>
                        <a:pt x="216662" y="203327"/>
                      </a:cubicBezTo>
                      <a:lnTo>
                        <a:pt x="90678" y="203327"/>
                      </a:lnTo>
                      <a:cubicBezTo>
                        <a:pt x="72009" y="203327"/>
                        <a:pt x="55880" y="207137"/>
                        <a:pt x="42291" y="214757"/>
                      </a:cubicBezTo>
                      <a:cubicBezTo>
                        <a:pt x="28702" y="222377"/>
                        <a:pt x="18161" y="233172"/>
                        <a:pt x="10922" y="247142"/>
                      </a:cubicBezTo>
                      <a:cubicBezTo>
                        <a:pt x="3556" y="261112"/>
                        <a:pt x="0" y="277749"/>
                        <a:pt x="0" y="296799"/>
                      </a:cubicBezTo>
                      <a:cubicBezTo>
                        <a:pt x="0" y="315849"/>
                        <a:pt x="3683" y="332359"/>
                        <a:pt x="10922" y="346456"/>
                      </a:cubicBezTo>
                      <a:cubicBezTo>
                        <a:pt x="18288" y="360426"/>
                        <a:pt x="28702" y="371348"/>
                        <a:pt x="42291" y="378841"/>
                      </a:cubicBezTo>
                      <a:close/>
                      <a:moveTo>
                        <a:pt x="64516" y="268859"/>
                      </a:moveTo>
                      <a:cubicBezTo>
                        <a:pt x="71628" y="262001"/>
                        <a:pt x="81280" y="258572"/>
                        <a:pt x="93472" y="258572"/>
                      </a:cubicBezTo>
                      <a:lnTo>
                        <a:pt x="213868" y="258572"/>
                      </a:lnTo>
                      <a:cubicBezTo>
                        <a:pt x="226060" y="258572"/>
                        <a:pt x="235712" y="262001"/>
                        <a:pt x="242824" y="268859"/>
                      </a:cubicBezTo>
                      <a:cubicBezTo>
                        <a:pt x="249936" y="275717"/>
                        <a:pt x="253492" y="284988"/>
                        <a:pt x="253492" y="296672"/>
                      </a:cubicBezTo>
                      <a:cubicBezTo>
                        <a:pt x="253492" y="308356"/>
                        <a:pt x="249936" y="317500"/>
                        <a:pt x="242824" y="324485"/>
                      </a:cubicBezTo>
                      <a:cubicBezTo>
                        <a:pt x="235712" y="331343"/>
                        <a:pt x="226060" y="334899"/>
                        <a:pt x="213868" y="334899"/>
                      </a:cubicBezTo>
                      <a:lnTo>
                        <a:pt x="93472" y="334899"/>
                      </a:lnTo>
                      <a:cubicBezTo>
                        <a:pt x="81280" y="334899"/>
                        <a:pt x="71628" y="331470"/>
                        <a:pt x="64516" y="324485"/>
                      </a:cubicBezTo>
                      <a:cubicBezTo>
                        <a:pt x="57404" y="317627"/>
                        <a:pt x="53848" y="308356"/>
                        <a:pt x="53848" y="296672"/>
                      </a:cubicBezTo>
                      <a:cubicBezTo>
                        <a:pt x="53848" y="284988"/>
                        <a:pt x="57404" y="275590"/>
                        <a:pt x="64516" y="268859"/>
                      </a:cubicBezTo>
                      <a:close/>
                      <a:moveTo>
                        <a:pt x="55118" y="185674"/>
                      </a:moveTo>
                      <a:lnTo>
                        <a:pt x="3048" y="185674"/>
                      </a:lnTo>
                      <a:lnTo>
                        <a:pt x="3048" y="0"/>
                      </a:lnTo>
                      <a:lnTo>
                        <a:pt x="55118" y="0"/>
                      </a:lnTo>
                      <a:lnTo>
                        <a:pt x="55118" y="65913"/>
                      </a:lnTo>
                      <a:lnTo>
                        <a:pt x="304419" y="65913"/>
                      </a:lnTo>
                      <a:lnTo>
                        <a:pt x="304419" y="120015"/>
                      </a:lnTo>
                      <a:lnTo>
                        <a:pt x="55118" y="120015"/>
                      </a:lnTo>
                      <a:lnTo>
                        <a:pt x="55118" y="185674"/>
                      </a:lnTo>
                      <a:close/>
                      <a:moveTo>
                        <a:pt x="263144" y="438150"/>
                      </a:moveTo>
                      <a:cubicBezTo>
                        <a:pt x="250063" y="431038"/>
                        <a:pt x="234569" y="427482"/>
                        <a:pt x="216789" y="427482"/>
                      </a:cubicBezTo>
                      <a:lnTo>
                        <a:pt x="90805" y="427482"/>
                      </a:lnTo>
                      <a:cubicBezTo>
                        <a:pt x="62992" y="427482"/>
                        <a:pt x="41529" y="435610"/>
                        <a:pt x="26162" y="451993"/>
                      </a:cubicBezTo>
                      <a:cubicBezTo>
                        <a:pt x="10795" y="468249"/>
                        <a:pt x="3175" y="491363"/>
                        <a:pt x="3175" y="521208"/>
                      </a:cubicBezTo>
                      <a:lnTo>
                        <a:pt x="3175" y="609727"/>
                      </a:lnTo>
                      <a:lnTo>
                        <a:pt x="304419" y="609727"/>
                      </a:lnTo>
                      <a:lnTo>
                        <a:pt x="304419" y="521462"/>
                      </a:lnTo>
                      <a:cubicBezTo>
                        <a:pt x="304419" y="500888"/>
                        <a:pt x="300863" y="483616"/>
                        <a:pt x="293624" y="469773"/>
                      </a:cubicBezTo>
                      <a:cubicBezTo>
                        <a:pt x="286385" y="455930"/>
                        <a:pt x="276352" y="445389"/>
                        <a:pt x="263144" y="438277"/>
                      </a:cubicBezTo>
                      <a:close/>
                      <a:moveTo>
                        <a:pt x="55118" y="555752"/>
                      </a:moveTo>
                      <a:lnTo>
                        <a:pt x="55118" y="522986"/>
                      </a:lnTo>
                      <a:cubicBezTo>
                        <a:pt x="55118" y="510159"/>
                        <a:pt x="58420" y="500253"/>
                        <a:pt x="65024" y="493268"/>
                      </a:cubicBezTo>
                      <a:cubicBezTo>
                        <a:pt x="71628" y="486283"/>
                        <a:pt x="81026" y="482854"/>
                        <a:pt x="92964" y="482854"/>
                      </a:cubicBezTo>
                      <a:lnTo>
                        <a:pt x="214376" y="482854"/>
                      </a:lnTo>
                      <a:cubicBezTo>
                        <a:pt x="226314" y="482854"/>
                        <a:pt x="235585" y="486283"/>
                        <a:pt x="242189" y="493268"/>
                      </a:cubicBezTo>
                      <a:cubicBezTo>
                        <a:pt x="248920" y="500253"/>
                        <a:pt x="252222" y="510159"/>
                        <a:pt x="252222" y="522986"/>
                      </a:cubicBezTo>
                      <a:lnTo>
                        <a:pt x="252222" y="555752"/>
                      </a:lnTo>
                      <a:lnTo>
                        <a:pt x="54991" y="555752"/>
                      </a:lnTo>
                      <a:close/>
                    </a:path>
                  </a:pathLst>
                </a:custGeom>
                <a:solidFill>
                  <a:srgbClr val="000000"/>
                </a:solidFill>
                <a:ln w="12700" cap="flat">
                  <a:noFill/>
                  <a:prstDash val="solid"/>
                  <a:miter/>
                </a:ln>
              </p:spPr>
              <p:txBody>
                <a:bodyPr rtlCol="0" anchor="ctr"/>
                <a:lstStyle/>
                <a:p>
                  <a:endParaRPr lang="en-US"/>
                </a:p>
              </p:txBody>
            </p:sp>
          </p:grpSp>
        </p:grpSp>
        <p:grpSp>
          <p:nvGrpSpPr>
            <p:cNvPr id="40" name="Graphic 23">
              <a:extLst>
                <a:ext uri="{FF2B5EF4-FFF2-40B4-BE49-F238E27FC236}">
                  <a16:creationId xmlns:a16="http://schemas.microsoft.com/office/drawing/2014/main" id="{1B95AFD1-5121-1CE8-19B7-78EDC1A1B11F}"/>
                </a:ext>
              </a:extLst>
            </p:cNvPr>
            <p:cNvGrpSpPr/>
            <p:nvPr/>
          </p:nvGrpSpPr>
          <p:grpSpPr>
            <a:xfrm>
              <a:off x="2921000" y="228600"/>
              <a:ext cx="9271000" cy="914400"/>
              <a:chOff x="2921000" y="228600"/>
              <a:chExt cx="9271000" cy="914400"/>
            </a:xfrm>
          </p:grpSpPr>
          <p:sp>
            <p:nvSpPr>
              <p:cNvPr id="41" name="Freeform: Shape 40">
                <a:extLst>
                  <a:ext uri="{FF2B5EF4-FFF2-40B4-BE49-F238E27FC236}">
                    <a16:creationId xmlns:a16="http://schemas.microsoft.com/office/drawing/2014/main" id="{4D500D7B-F62B-068B-27D1-7F51BB62998C}"/>
                  </a:ext>
                </a:extLst>
              </p:cNvPr>
              <p:cNvSpPr/>
              <p:nvPr/>
            </p:nvSpPr>
            <p:spPr>
              <a:xfrm>
                <a:off x="2921000" y="228600"/>
                <a:ext cx="9271000" cy="914400"/>
              </a:xfrm>
              <a:custGeom>
                <a:avLst/>
                <a:gdLst>
                  <a:gd name="connsiteX0" fmla="*/ 0 w 9271000"/>
                  <a:gd name="connsiteY0" fmla="*/ 0 h 914400"/>
                  <a:gd name="connsiteX1" fmla="*/ 9271000 w 9271000"/>
                  <a:gd name="connsiteY1" fmla="*/ 0 h 914400"/>
                  <a:gd name="connsiteX2" fmla="*/ 9271000 w 9271000"/>
                  <a:gd name="connsiteY2" fmla="*/ 914400 h 914400"/>
                  <a:gd name="connsiteX3" fmla="*/ 0 w 92710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271000" h="914400">
                    <a:moveTo>
                      <a:pt x="0" y="0"/>
                    </a:moveTo>
                    <a:lnTo>
                      <a:pt x="9271000" y="0"/>
                    </a:lnTo>
                    <a:lnTo>
                      <a:pt x="9271000" y="914400"/>
                    </a:lnTo>
                    <a:lnTo>
                      <a:pt x="0" y="914400"/>
                    </a:lnTo>
                    <a:close/>
                  </a:path>
                </a:pathLst>
              </a:custGeom>
              <a:solidFill>
                <a:srgbClr val="FFFFFF"/>
              </a:solidFill>
              <a:ln w="1270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BA240E70-C5C8-8267-4BF8-84E22FB803E5}"/>
                  </a:ext>
                </a:extLst>
              </p:cNvPr>
              <p:cNvSpPr/>
              <p:nvPr/>
            </p:nvSpPr>
            <p:spPr>
              <a:xfrm>
                <a:off x="2971800" y="279400"/>
                <a:ext cx="9169400" cy="812800"/>
              </a:xfrm>
              <a:custGeom>
                <a:avLst/>
                <a:gdLst>
                  <a:gd name="connsiteX0" fmla="*/ 0 w 9169400"/>
                  <a:gd name="connsiteY0" fmla="*/ 0 h 812800"/>
                  <a:gd name="connsiteX1" fmla="*/ 9169400 w 9169400"/>
                  <a:gd name="connsiteY1" fmla="*/ 0 h 812800"/>
                  <a:gd name="connsiteX2" fmla="*/ 9169400 w 9169400"/>
                  <a:gd name="connsiteY2" fmla="*/ 812800 h 812800"/>
                  <a:gd name="connsiteX3" fmla="*/ 0 w 9169400"/>
                  <a:gd name="connsiteY3" fmla="*/ 812800 h 812800"/>
                </a:gdLst>
                <a:ahLst/>
                <a:cxnLst>
                  <a:cxn ang="0">
                    <a:pos x="connsiteX0" y="connsiteY0"/>
                  </a:cxn>
                  <a:cxn ang="0">
                    <a:pos x="connsiteX1" y="connsiteY1"/>
                  </a:cxn>
                  <a:cxn ang="0">
                    <a:pos x="connsiteX2" y="connsiteY2"/>
                  </a:cxn>
                  <a:cxn ang="0">
                    <a:pos x="connsiteX3" y="connsiteY3"/>
                  </a:cxn>
                </a:cxnLst>
                <a:rect l="l" t="t" r="r" b="b"/>
                <a:pathLst>
                  <a:path w="9169400" h="812800">
                    <a:moveTo>
                      <a:pt x="0" y="0"/>
                    </a:moveTo>
                    <a:lnTo>
                      <a:pt x="9169400" y="0"/>
                    </a:lnTo>
                    <a:lnTo>
                      <a:pt x="9169400" y="812800"/>
                    </a:lnTo>
                    <a:lnTo>
                      <a:pt x="0" y="812800"/>
                    </a:lnTo>
                    <a:close/>
                  </a:path>
                </a:pathLst>
              </a:custGeom>
              <a:solidFill>
                <a:srgbClr val="FFFFFF"/>
              </a:solidFill>
              <a:ln w="1270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6ED108BA-C9D6-A0EC-80AE-D4096EEB647E}"/>
                  </a:ext>
                </a:extLst>
              </p:cNvPr>
              <p:cNvSpPr/>
              <p:nvPr/>
            </p:nvSpPr>
            <p:spPr>
              <a:xfrm>
                <a:off x="3012440" y="320040"/>
                <a:ext cx="9088120" cy="731519"/>
              </a:xfrm>
              <a:custGeom>
                <a:avLst/>
                <a:gdLst>
                  <a:gd name="connsiteX0" fmla="*/ 0 w 9088120"/>
                  <a:gd name="connsiteY0" fmla="*/ 0 h 731519"/>
                  <a:gd name="connsiteX1" fmla="*/ 9088120 w 9088120"/>
                  <a:gd name="connsiteY1" fmla="*/ 0 h 731519"/>
                  <a:gd name="connsiteX2" fmla="*/ 9088120 w 9088120"/>
                  <a:gd name="connsiteY2" fmla="*/ 731520 h 731519"/>
                  <a:gd name="connsiteX3" fmla="*/ 0 w 9088120"/>
                  <a:gd name="connsiteY3" fmla="*/ 731520 h 731519"/>
                </a:gdLst>
                <a:ahLst/>
                <a:cxnLst>
                  <a:cxn ang="0">
                    <a:pos x="connsiteX0" y="connsiteY0"/>
                  </a:cxn>
                  <a:cxn ang="0">
                    <a:pos x="connsiteX1" y="connsiteY1"/>
                  </a:cxn>
                  <a:cxn ang="0">
                    <a:pos x="connsiteX2" y="connsiteY2"/>
                  </a:cxn>
                  <a:cxn ang="0">
                    <a:pos x="connsiteX3" y="connsiteY3"/>
                  </a:cxn>
                </a:cxnLst>
                <a:rect l="l" t="t" r="r" b="b"/>
                <a:pathLst>
                  <a:path w="9088120" h="731519">
                    <a:moveTo>
                      <a:pt x="0" y="0"/>
                    </a:moveTo>
                    <a:lnTo>
                      <a:pt x="9088120" y="0"/>
                    </a:lnTo>
                    <a:lnTo>
                      <a:pt x="9088120" y="731520"/>
                    </a:lnTo>
                    <a:lnTo>
                      <a:pt x="0" y="731520"/>
                    </a:lnTo>
                    <a:close/>
                  </a:path>
                </a:pathLst>
              </a:custGeom>
              <a:noFill/>
              <a:ln w="12700" cap="flat">
                <a:noFill/>
                <a:prstDash val="solid"/>
                <a:miter/>
              </a:ln>
            </p:spPr>
            <p:txBody>
              <a:bodyPr rtlCol="0" anchor="ctr"/>
              <a:lstStyle/>
              <a:p>
                <a:endParaRPr lang="en-US"/>
              </a:p>
            </p:txBody>
          </p:sp>
        </p:grpSp>
      </p:grpSp>
      <p:sp>
        <p:nvSpPr>
          <p:cNvPr id="25" name="Freeform: Shape 24" hidden="1">
            <a:extLst>
              <a:ext uri="{FF2B5EF4-FFF2-40B4-BE49-F238E27FC236}">
                <a16:creationId xmlns:a16="http://schemas.microsoft.com/office/drawing/2014/main" id="{EC8AC9BD-8AEC-054B-B4FE-D8F184426022}"/>
              </a:ext>
            </a:extLst>
          </p:cNvPr>
          <p:cNvSpPr/>
          <p:nvPr userDrawn="1"/>
        </p:nvSpPr>
        <p:spPr>
          <a:xfrm>
            <a:off x="3008376" y="320040"/>
            <a:ext cx="9088120" cy="731519"/>
          </a:xfrm>
          <a:custGeom>
            <a:avLst/>
            <a:gdLst>
              <a:gd name="connsiteX0" fmla="*/ 0 w 9088120"/>
              <a:gd name="connsiteY0" fmla="*/ 0 h 731519"/>
              <a:gd name="connsiteX1" fmla="*/ 9088120 w 9088120"/>
              <a:gd name="connsiteY1" fmla="*/ 0 h 731519"/>
              <a:gd name="connsiteX2" fmla="*/ 9088120 w 9088120"/>
              <a:gd name="connsiteY2" fmla="*/ 731520 h 731519"/>
              <a:gd name="connsiteX3" fmla="*/ 0 w 9088120"/>
              <a:gd name="connsiteY3" fmla="*/ 731520 h 731519"/>
            </a:gdLst>
            <a:ahLst/>
            <a:cxnLst>
              <a:cxn ang="0">
                <a:pos x="connsiteX0" y="connsiteY0"/>
              </a:cxn>
              <a:cxn ang="0">
                <a:pos x="connsiteX1" y="connsiteY1"/>
              </a:cxn>
              <a:cxn ang="0">
                <a:pos x="connsiteX2" y="connsiteY2"/>
              </a:cxn>
              <a:cxn ang="0">
                <a:pos x="connsiteX3" y="connsiteY3"/>
              </a:cxn>
            </a:cxnLst>
            <a:rect l="l" t="t" r="r" b="b"/>
            <a:pathLst>
              <a:path w="9088120" h="731519">
                <a:moveTo>
                  <a:pt x="0" y="0"/>
                </a:moveTo>
                <a:lnTo>
                  <a:pt x="9088120" y="0"/>
                </a:lnTo>
                <a:lnTo>
                  <a:pt x="9088120" y="731520"/>
                </a:lnTo>
                <a:lnTo>
                  <a:pt x="0" y="731520"/>
                </a:lnTo>
                <a:close/>
              </a:path>
            </a:pathLst>
          </a:custGeom>
          <a:solidFill>
            <a:schemeClr val="accent2"/>
          </a:solidFill>
          <a:ln w="12700" cap="flat">
            <a:noFill/>
            <a:prstDash val="solid"/>
            <a:miter/>
          </a:ln>
        </p:spPr>
        <p:txBody>
          <a:bodyPr rtlCol="0" anchor="ctr"/>
          <a:lstStyle/>
          <a:p>
            <a:endParaRPr lang="en-US" dirty="0"/>
          </a:p>
        </p:txBody>
      </p:sp>
      <p:sp>
        <p:nvSpPr>
          <p:cNvPr id="21" name="Picture Placeholder 21">
            <a:extLst>
              <a:ext uri="{FF2B5EF4-FFF2-40B4-BE49-F238E27FC236}">
                <a16:creationId xmlns:a16="http://schemas.microsoft.com/office/drawing/2014/main" id="{F82947C9-D91B-51A9-0D15-6C2D07686A5B}"/>
              </a:ext>
            </a:extLst>
          </p:cNvPr>
          <p:cNvSpPr>
            <a:spLocks noGrp="1"/>
          </p:cNvSpPr>
          <p:nvPr>
            <p:ph type="pic" sz="quarter" idx="13"/>
          </p:nvPr>
        </p:nvSpPr>
        <p:spPr>
          <a:xfrm>
            <a:off x="3008376" y="318294"/>
            <a:ext cx="9089136" cy="735013"/>
          </a:xfrm>
        </p:spPr>
        <p:txBody>
          <a:bodyPr/>
          <a:lstStyle/>
          <a:p>
            <a:endParaRPr lang="en-US"/>
          </a:p>
        </p:txBody>
      </p:sp>
    </p:spTree>
    <p:extLst>
      <p:ext uri="{BB962C8B-B14F-4D97-AF65-F5344CB8AC3E}">
        <p14:creationId xmlns:p14="http://schemas.microsoft.com/office/powerpoint/2010/main" val="33452465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icture top ba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EE0E74-5B9D-AEB3-882E-221A5DCD1F16}"/>
              </a:ext>
            </a:extLst>
          </p:cNvPr>
          <p:cNvSpPr>
            <a:spLocks noGrp="1"/>
          </p:cNvSpPr>
          <p:nvPr>
            <p:ph type="dt" sz="half" idx="10"/>
          </p:nvPr>
        </p:nvSpPr>
        <p:spPr/>
        <p:txBody>
          <a:bodyPr/>
          <a:lstStyle/>
          <a:p>
            <a:fld id="{2C73AF92-9AAF-4696-A42B-CAFB9ACE811C}" type="datetimeFigureOut">
              <a:rPr lang="en-US" smtClean="0"/>
              <a:t>1/8/26</a:t>
            </a:fld>
            <a:endParaRPr lang="en-US"/>
          </a:p>
        </p:txBody>
      </p:sp>
      <p:sp>
        <p:nvSpPr>
          <p:cNvPr id="3" name="Footer Placeholder 2">
            <a:extLst>
              <a:ext uri="{FF2B5EF4-FFF2-40B4-BE49-F238E27FC236}">
                <a16:creationId xmlns:a16="http://schemas.microsoft.com/office/drawing/2014/main" id="{83E94632-5FDB-57E1-7F13-AFF092250C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FC3CF9-E903-7CC0-32DD-6A36EE0DEBFA}"/>
              </a:ext>
            </a:extLst>
          </p:cNvPr>
          <p:cNvSpPr>
            <a:spLocks noGrp="1"/>
          </p:cNvSpPr>
          <p:nvPr>
            <p:ph type="sldNum" sz="quarter" idx="12"/>
          </p:nvPr>
        </p:nvSpPr>
        <p:spPr/>
        <p:txBody>
          <a:bodyPr/>
          <a:lstStyle/>
          <a:p>
            <a:fld id="{FFEB82B0-A5F4-4292-A7CE-86A3A1EB5E50}" type="slidenum">
              <a:rPr lang="en-US" smtClean="0"/>
              <a:t>‹#›</a:t>
            </a:fld>
            <a:endParaRPr lang="en-US"/>
          </a:p>
        </p:txBody>
      </p:sp>
      <p:grpSp>
        <p:nvGrpSpPr>
          <p:cNvPr id="5" name="Graphic 46" hidden="1">
            <a:extLst>
              <a:ext uri="{FF2B5EF4-FFF2-40B4-BE49-F238E27FC236}">
                <a16:creationId xmlns:a16="http://schemas.microsoft.com/office/drawing/2014/main" id="{70AB6035-82A1-BF4B-230D-E43F4AB7B729}"/>
              </a:ext>
            </a:extLst>
          </p:cNvPr>
          <p:cNvGrpSpPr/>
          <p:nvPr userDrawn="1"/>
        </p:nvGrpSpPr>
        <p:grpSpPr>
          <a:xfrm>
            <a:off x="1447800" y="228600"/>
            <a:ext cx="10744200" cy="1371600"/>
            <a:chOff x="1447800" y="1162050"/>
            <a:chExt cx="10744200" cy="1371600"/>
          </a:xfrm>
        </p:grpSpPr>
        <p:grpSp>
          <p:nvGrpSpPr>
            <p:cNvPr id="6" name="Graphic 46">
              <a:extLst>
                <a:ext uri="{FF2B5EF4-FFF2-40B4-BE49-F238E27FC236}">
                  <a16:creationId xmlns:a16="http://schemas.microsoft.com/office/drawing/2014/main" id="{4B38D50C-81D8-929A-6FF8-489882B8DFBF}"/>
                </a:ext>
              </a:extLst>
            </p:cNvPr>
            <p:cNvGrpSpPr/>
            <p:nvPr/>
          </p:nvGrpSpPr>
          <p:grpSpPr>
            <a:xfrm>
              <a:off x="1447800" y="1985010"/>
              <a:ext cx="10744200" cy="548640"/>
              <a:chOff x="1447800" y="1985010"/>
              <a:chExt cx="10744200" cy="548640"/>
            </a:xfrm>
          </p:grpSpPr>
          <p:sp>
            <p:nvSpPr>
              <p:cNvPr id="18" name="Freeform: Shape 17">
                <a:extLst>
                  <a:ext uri="{FF2B5EF4-FFF2-40B4-BE49-F238E27FC236}">
                    <a16:creationId xmlns:a16="http://schemas.microsoft.com/office/drawing/2014/main" id="{614334CE-49CE-9596-0164-B2C11A0B3286}"/>
                  </a:ext>
                </a:extLst>
              </p:cNvPr>
              <p:cNvSpPr/>
              <p:nvPr/>
            </p:nvSpPr>
            <p:spPr>
              <a:xfrm>
                <a:off x="1447800" y="1985010"/>
                <a:ext cx="10744200" cy="548640"/>
              </a:xfrm>
              <a:custGeom>
                <a:avLst/>
                <a:gdLst>
                  <a:gd name="connsiteX0" fmla="*/ 0 w 10744200"/>
                  <a:gd name="connsiteY0" fmla="*/ 0 h 548640"/>
                  <a:gd name="connsiteX1" fmla="*/ 10744200 w 10744200"/>
                  <a:gd name="connsiteY1" fmla="*/ 0 h 548640"/>
                  <a:gd name="connsiteX2" fmla="*/ 10744200 w 10744200"/>
                  <a:gd name="connsiteY2" fmla="*/ 548640 h 548640"/>
                  <a:gd name="connsiteX3" fmla="*/ 0 w 10744200"/>
                  <a:gd name="connsiteY3" fmla="*/ 548640 h 548640"/>
                </a:gdLst>
                <a:ahLst/>
                <a:cxnLst>
                  <a:cxn ang="0">
                    <a:pos x="connsiteX0" y="connsiteY0"/>
                  </a:cxn>
                  <a:cxn ang="0">
                    <a:pos x="connsiteX1" y="connsiteY1"/>
                  </a:cxn>
                  <a:cxn ang="0">
                    <a:pos x="connsiteX2" y="connsiteY2"/>
                  </a:cxn>
                  <a:cxn ang="0">
                    <a:pos x="connsiteX3" y="connsiteY3"/>
                  </a:cxn>
                </a:cxnLst>
                <a:rect l="l" t="t" r="r" b="b"/>
                <a:pathLst>
                  <a:path w="10744200" h="548640">
                    <a:moveTo>
                      <a:pt x="0" y="0"/>
                    </a:moveTo>
                    <a:lnTo>
                      <a:pt x="10744200" y="0"/>
                    </a:lnTo>
                    <a:lnTo>
                      <a:pt x="10744200" y="548640"/>
                    </a:lnTo>
                    <a:lnTo>
                      <a:pt x="0" y="548640"/>
                    </a:lnTo>
                    <a:close/>
                  </a:path>
                </a:pathLst>
              </a:custGeom>
              <a:solidFill>
                <a:srgbClr val="FFFFFF"/>
              </a:solidFill>
              <a:ln w="1270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B6E1DA80-EF55-B75F-EA76-ACE89C9508EA}"/>
                  </a:ext>
                </a:extLst>
              </p:cNvPr>
              <p:cNvSpPr/>
              <p:nvPr/>
            </p:nvSpPr>
            <p:spPr>
              <a:xfrm>
                <a:off x="1498600" y="2035810"/>
                <a:ext cx="10642600" cy="447040"/>
              </a:xfrm>
              <a:custGeom>
                <a:avLst/>
                <a:gdLst>
                  <a:gd name="connsiteX0" fmla="*/ 0 w 10642600"/>
                  <a:gd name="connsiteY0" fmla="*/ 0 h 447040"/>
                  <a:gd name="connsiteX1" fmla="*/ 10642600 w 10642600"/>
                  <a:gd name="connsiteY1" fmla="*/ 0 h 447040"/>
                  <a:gd name="connsiteX2" fmla="*/ 10642600 w 10642600"/>
                  <a:gd name="connsiteY2" fmla="*/ 447040 h 447040"/>
                  <a:gd name="connsiteX3" fmla="*/ 0 w 10642600"/>
                  <a:gd name="connsiteY3" fmla="*/ 447040 h 447040"/>
                </a:gdLst>
                <a:ahLst/>
                <a:cxnLst>
                  <a:cxn ang="0">
                    <a:pos x="connsiteX0" y="connsiteY0"/>
                  </a:cxn>
                  <a:cxn ang="0">
                    <a:pos x="connsiteX1" y="connsiteY1"/>
                  </a:cxn>
                  <a:cxn ang="0">
                    <a:pos x="connsiteX2" y="connsiteY2"/>
                  </a:cxn>
                  <a:cxn ang="0">
                    <a:pos x="connsiteX3" y="connsiteY3"/>
                  </a:cxn>
                </a:cxnLst>
                <a:rect l="l" t="t" r="r" b="b"/>
                <a:pathLst>
                  <a:path w="10642600" h="447040">
                    <a:moveTo>
                      <a:pt x="0" y="0"/>
                    </a:moveTo>
                    <a:lnTo>
                      <a:pt x="10642600" y="0"/>
                    </a:lnTo>
                    <a:lnTo>
                      <a:pt x="10642600" y="447040"/>
                    </a:lnTo>
                    <a:lnTo>
                      <a:pt x="0" y="447040"/>
                    </a:lnTo>
                    <a:close/>
                  </a:path>
                </a:pathLst>
              </a:custGeom>
              <a:solidFill>
                <a:srgbClr val="FFFFFF"/>
              </a:solidFill>
              <a:ln w="1270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1E742DF8-BE69-6AF1-4925-04D09BF2C0DB}"/>
                  </a:ext>
                </a:extLst>
              </p:cNvPr>
              <p:cNvSpPr/>
              <p:nvPr/>
            </p:nvSpPr>
            <p:spPr>
              <a:xfrm>
                <a:off x="1539239" y="2076450"/>
                <a:ext cx="10561320" cy="365759"/>
              </a:xfrm>
              <a:custGeom>
                <a:avLst/>
                <a:gdLst>
                  <a:gd name="connsiteX0" fmla="*/ 0 w 10561320"/>
                  <a:gd name="connsiteY0" fmla="*/ 0 h 365759"/>
                  <a:gd name="connsiteX1" fmla="*/ 10561320 w 10561320"/>
                  <a:gd name="connsiteY1" fmla="*/ 0 h 365759"/>
                  <a:gd name="connsiteX2" fmla="*/ 10561320 w 10561320"/>
                  <a:gd name="connsiteY2" fmla="*/ 365760 h 365759"/>
                  <a:gd name="connsiteX3" fmla="*/ 0 w 10561320"/>
                  <a:gd name="connsiteY3" fmla="*/ 365760 h 365759"/>
                </a:gdLst>
                <a:ahLst/>
                <a:cxnLst>
                  <a:cxn ang="0">
                    <a:pos x="connsiteX0" y="connsiteY0"/>
                  </a:cxn>
                  <a:cxn ang="0">
                    <a:pos x="connsiteX1" y="connsiteY1"/>
                  </a:cxn>
                  <a:cxn ang="0">
                    <a:pos x="connsiteX2" y="connsiteY2"/>
                  </a:cxn>
                  <a:cxn ang="0">
                    <a:pos x="connsiteX3" y="connsiteY3"/>
                  </a:cxn>
                </a:cxnLst>
                <a:rect l="l" t="t" r="r" b="b"/>
                <a:pathLst>
                  <a:path w="10561320" h="365759">
                    <a:moveTo>
                      <a:pt x="0" y="0"/>
                    </a:moveTo>
                    <a:lnTo>
                      <a:pt x="10561320" y="0"/>
                    </a:lnTo>
                    <a:lnTo>
                      <a:pt x="10561320" y="365760"/>
                    </a:lnTo>
                    <a:lnTo>
                      <a:pt x="0" y="365760"/>
                    </a:lnTo>
                    <a:close/>
                  </a:path>
                </a:pathLst>
              </a:custGeom>
              <a:solidFill>
                <a:srgbClr val="0B5A8A"/>
              </a:solidFill>
              <a:ln w="12700" cap="flat">
                <a:noFill/>
                <a:prstDash val="solid"/>
                <a:miter/>
              </a:ln>
            </p:spPr>
            <p:txBody>
              <a:bodyPr rtlCol="0" anchor="ctr"/>
              <a:lstStyle/>
              <a:p>
                <a:endParaRPr lang="en-US" dirty="0"/>
              </a:p>
            </p:txBody>
          </p:sp>
        </p:grpSp>
        <p:grpSp>
          <p:nvGrpSpPr>
            <p:cNvPr id="7" name="Graphic 46">
              <a:extLst>
                <a:ext uri="{FF2B5EF4-FFF2-40B4-BE49-F238E27FC236}">
                  <a16:creationId xmlns:a16="http://schemas.microsoft.com/office/drawing/2014/main" id="{AFD69D60-6485-9F6D-020E-533BE22B47FC}"/>
                </a:ext>
              </a:extLst>
            </p:cNvPr>
            <p:cNvGrpSpPr/>
            <p:nvPr/>
          </p:nvGrpSpPr>
          <p:grpSpPr>
            <a:xfrm>
              <a:off x="2921000" y="1162050"/>
              <a:ext cx="9271000" cy="914400"/>
              <a:chOff x="2921000" y="1162050"/>
              <a:chExt cx="9271000" cy="914400"/>
            </a:xfrm>
          </p:grpSpPr>
          <p:sp>
            <p:nvSpPr>
              <p:cNvPr id="15" name="Freeform: Shape 14">
                <a:extLst>
                  <a:ext uri="{FF2B5EF4-FFF2-40B4-BE49-F238E27FC236}">
                    <a16:creationId xmlns:a16="http://schemas.microsoft.com/office/drawing/2014/main" id="{87292ACB-4111-782B-CD51-FB4E5A573C45}"/>
                  </a:ext>
                </a:extLst>
              </p:cNvPr>
              <p:cNvSpPr/>
              <p:nvPr/>
            </p:nvSpPr>
            <p:spPr>
              <a:xfrm>
                <a:off x="2921000" y="1162050"/>
                <a:ext cx="9271000" cy="914400"/>
              </a:xfrm>
              <a:custGeom>
                <a:avLst/>
                <a:gdLst>
                  <a:gd name="connsiteX0" fmla="*/ 0 w 9271000"/>
                  <a:gd name="connsiteY0" fmla="*/ 0 h 914400"/>
                  <a:gd name="connsiteX1" fmla="*/ 9271000 w 9271000"/>
                  <a:gd name="connsiteY1" fmla="*/ 0 h 914400"/>
                  <a:gd name="connsiteX2" fmla="*/ 9271000 w 9271000"/>
                  <a:gd name="connsiteY2" fmla="*/ 914400 h 914400"/>
                  <a:gd name="connsiteX3" fmla="*/ 0 w 92710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271000" h="914400">
                    <a:moveTo>
                      <a:pt x="0" y="0"/>
                    </a:moveTo>
                    <a:lnTo>
                      <a:pt x="9271000" y="0"/>
                    </a:lnTo>
                    <a:lnTo>
                      <a:pt x="9271000" y="914400"/>
                    </a:lnTo>
                    <a:lnTo>
                      <a:pt x="0" y="914400"/>
                    </a:lnTo>
                    <a:close/>
                  </a:path>
                </a:pathLst>
              </a:custGeom>
              <a:solidFill>
                <a:srgbClr val="FFFFFF"/>
              </a:solidFill>
              <a:ln w="1270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86C5B491-C58D-0947-4DC0-0CE2CE867133}"/>
                  </a:ext>
                </a:extLst>
              </p:cNvPr>
              <p:cNvSpPr/>
              <p:nvPr/>
            </p:nvSpPr>
            <p:spPr>
              <a:xfrm>
                <a:off x="2971800" y="1212850"/>
                <a:ext cx="9169400" cy="812800"/>
              </a:xfrm>
              <a:custGeom>
                <a:avLst/>
                <a:gdLst>
                  <a:gd name="connsiteX0" fmla="*/ 0 w 9169400"/>
                  <a:gd name="connsiteY0" fmla="*/ 0 h 812800"/>
                  <a:gd name="connsiteX1" fmla="*/ 9169400 w 9169400"/>
                  <a:gd name="connsiteY1" fmla="*/ 0 h 812800"/>
                  <a:gd name="connsiteX2" fmla="*/ 9169400 w 9169400"/>
                  <a:gd name="connsiteY2" fmla="*/ 812800 h 812800"/>
                  <a:gd name="connsiteX3" fmla="*/ 0 w 9169400"/>
                  <a:gd name="connsiteY3" fmla="*/ 812800 h 812800"/>
                </a:gdLst>
                <a:ahLst/>
                <a:cxnLst>
                  <a:cxn ang="0">
                    <a:pos x="connsiteX0" y="connsiteY0"/>
                  </a:cxn>
                  <a:cxn ang="0">
                    <a:pos x="connsiteX1" y="connsiteY1"/>
                  </a:cxn>
                  <a:cxn ang="0">
                    <a:pos x="connsiteX2" y="connsiteY2"/>
                  </a:cxn>
                  <a:cxn ang="0">
                    <a:pos x="connsiteX3" y="connsiteY3"/>
                  </a:cxn>
                </a:cxnLst>
                <a:rect l="l" t="t" r="r" b="b"/>
                <a:pathLst>
                  <a:path w="9169400" h="812800">
                    <a:moveTo>
                      <a:pt x="0" y="0"/>
                    </a:moveTo>
                    <a:lnTo>
                      <a:pt x="9169400" y="0"/>
                    </a:lnTo>
                    <a:lnTo>
                      <a:pt x="9169400" y="812800"/>
                    </a:lnTo>
                    <a:lnTo>
                      <a:pt x="0" y="812800"/>
                    </a:lnTo>
                    <a:close/>
                  </a:path>
                </a:pathLst>
              </a:custGeom>
              <a:solidFill>
                <a:srgbClr val="FFFFFF"/>
              </a:solidFill>
              <a:ln w="1270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6B8D0928-03FB-BD83-83BC-4F5B1FB36C90}"/>
                  </a:ext>
                </a:extLst>
              </p:cNvPr>
              <p:cNvSpPr/>
              <p:nvPr/>
            </p:nvSpPr>
            <p:spPr>
              <a:xfrm>
                <a:off x="3012440" y="1253490"/>
                <a:ext cx="9088120" cy="731519"/>
              </a:xfrm>
              <a:custGeom>
                <a:avLst/>
                <a:gdLst>
                  <a:gd name="connsiteX0" fmla="*/ 0 w 9088120"/>
                  <a:gd name="connsiteY0" fmla="*/ 0 h 731519"/>
                  <a:gd name="connsiteX1" fmla="*/ 9088120 w 9088120"/>
                  <a:gd name="connsiteY1" fmla="*/ 0 h 731519"/>
                  <a:gd name="connsiteX2" fmla="*/ 9088120 w 9088120"/>
                  <a:gd name="connsiteY2" fmla="*/ 731520 h 731519"/>
                  <a:gd name="connsiteX3" fmla="*/ 0 w 9088120"/>
                  <a:gd name="connsiteY3" fmla="*/ 731520 h 731519"/>
                </a:gdLst>
                <a:ahLst/>
                <a:cxnLst>
                  <a:cxn ang="0">
                    <a:pos x="connsiteX0" y="connsiteY0"/>
                  </a:cxn>
                  <a:cxn ang="0">
                    <a:pos x="connsiteX1" y="connsiteY1"/>
                  </a:cxn>
                  <a:cxn ang="0">
                    <a:pos x="connsiteX2" y="connsiteY2"/>
                  </a:cxn>
                  <a:cxn ang="0">
                    <a:pos x="connsiteX3" y="connsiteY3"/>
                  </a:cxn>
                </a:cxnLst>
                <a:rect l="l" t="t" r="r" b="b"/>
                <a:pathLst>
                  <a:path w="9088120" h="731519">
                    <a:moveTo>
                      <a:pt x="0" y="0"/>
                    </a:moveTo>
                    <a:lnTo>
                      <a:pt x="9088120" y="0"/>
                    </a:lnTo>
                    <a:lnTo>
                      <a:pt x="9088120" y="731520"/>
                    </a:lnTo>
                    <a:lnTo>
                      <a:pt x="0" y="731520"/>
                    </a:lnTo>
                    <a:close/>
                  </a:path>
                </a:pathLst>
              </a:custGeom>
              <a:gradFill>
                <a:gsLst>
                  <a:gs pos="0">
                    <a:srgbClr val="75AD42"/>
                  </a:gs>
                  <a:gs pos="50000">
                    <a:srgbClr val="3A5621"/>
                  </a:gs>
                  <a:gs pos="100000">
                    <a:srgbClr val="000000"/>
                  </a:gs>
                </a:gsLst>
                <a:lin ang="0" scaled="1"/>
              </a:gradFill>
              <a:ln w="12700" cap="flat">
                <a:noFill/>
                <a:prstDash val="solid"/>
                <a:miter/>
              </a:ln>
            </p:spPr>
            <p:txBody>
              <a:bodyPr rtlCol="0" anchor="ctr"/>
              <a:lstStyle/>
              <a:p>
                <a:endParaRPr lang="en-US" dirty="0"/>
              </a:p>
            </p:txBody>
          </p:sp>
        </p:grpSp>
        <p:grpSp>
          <p:nvGrpSpPr>
            <p:cNvPr id="8" name="Graphic 46">
              <a:extLst>
                <a:ext uri="{FF2B5EF4-FFF2-40B4-BE49-F238E27FC236}">
                  <a16:creationId xmlns:a16="http://schemas.microsoft.com/office/drawing/2014/main" id="{F94A5D5A-D999-B2E5-EA17-FD7F39A781B0}"/>
                </a:ext>
              </a:extLst>
            </p:cNvPr>
            <p:cNvGrpSpPr/>
            <p:nvPr/>
          </p:nvGrpSpPr>
          <p:grpSpPr>
            <a:xfrm>
              <a:off x="1447800" y="1162050"/>
              <a:ext cx="1524000" cy="914400"/>
              <a:chOff x="1447800" y="1162050"/>
              <a:chExt cx="1524000" cy="914400"/>
            </a:xfrm>
          </p:grpSpPr>
          <p:grpSp>
            <p:nvGrpSpPr>
              <p:cNvPr id="9" name="Graphic 46">
                <a:extLst>
                  <a:ext uri="{FF2B5EF4-FFF2-40B4-BE49-F238E27FC236}">
                    <a16:creationId xmlns:a16="http://schemas.microsoft.com/office/drawing/2014/main" id="{3053846E-D8A5-31A9-C625-7D7DE7CCE189}"/>
                  </a:ext>
                </a:extLst>
              </p:cNvPr>
              <p:cNvGrpSpPr/>
              <p:nvPr/>
            </p:nvGrpSpPr>
            <p:grpSpPr>
              <a:xfrm>
                <a:off x="1447800" y="1162050"/>
                <a:ext cx="1524000" cy="914400"/>
                <a:chOff x="1447800" y="1162050"/>
                <a:chExt cx="1524000" cy="914400"/>
              </a:xfrm>
            </p:grpSpPr>
            <p:sp>
              <p:nvSpPr>
                <p:cNvPr id="12" name="Freeform: Shape 11">
                  <a:extLst>
                    <a:ext uri="{FF2B5EF4-FFF2-40B4-BE49-F238E27FC236}">
                      <a16:creationId xmlns:a16="http://schemas.microsoft.com/office/drawing/2014/main" id="{CDB23200-6627-A23D-1825-E25481D446B4}"/>
                    </a:ext>
                  </a:extLst>
                </p:cNvPr>
                <p:cNvSpPr/>
                <p:nvPr/>
              </p:nvSpPr>
              <p:spPr>
                <a:xfrm>
                  <a:off x="1447800" y="1162050"/>
                  <a:ext cx="1524000" cy="914400"/>
                </a:xfrm>
                <a:custGeom>
                  <a:avLst/>
                  <a:gdLst>
                    <a:gd name="connsiteX0" fmla="*/ 0 w 1524000"/>
                    <a:gd name="connsiteY0" fmla="*/ 0 h 914400"/>
                    <a:gd name="connsiteX1" fmla="*/ 1524000 w 1524000"/>
                    <a:gd name="connsiteY1" fmla="*/ 0 h 914400"/>
                    <a:gd name="connsiteX2" fmla="*/ 1524000 w 1524000"/>
                    <a:gd name="connsiteY2" fmla="*/ 914400 h 914400"/>
                    <a:gd name="connsiteX3" fmla="*/ 0 w 15240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1524000" h="914400">
                      <a:moveTo>
                        <a:pt x="0" y="0"/>
                      </a:moveTo>
                      <a:lnTo>
                        <a:pt x="1524000" y="0"/>
                      </a:lnTo>
                      <a:lnTo>
                        <a:pt x="1524000" y="914400"/>
                      </a:lnTo>
                      <a:lnTo>
                        <a:pt x="0" y="914400"/>
                      </a:lnTo>
                      <a:close/>
                    </a:path>
                  </a:pathLst>
                </a:custGeom>
                <a:solidFill>
                  <a:srgbClr val="FFFFFF"/>
                </a:solidFill>
                <a:ln w="1270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B1A24F67-D049-DFF6-5947-F53C435F6AA6}"/>
                    </a:ext>
                  </a:extLst>
                </p:cNvPr>
                <p:cNvSpPr/>
                <p:nvPr/>
              </p:nvSpPr>
              <p:spPr>
                <a:xfrm>
                  <a:off x="1539240" y="1253490"/>
                  <a:ext cx="711200" cy="731519"/>
                </a:xfrm>
                <a:custGeom>
                  <a:avLst/>
                  <a:gdLst>
                    <a:gd name="connsiteX0" fmla="*/ 0 w 711200"/>
                    <a:gd name="connsiteY0" fmla="*/ 0 h 731519"/>
                    <a:gd name="connsiteX1" fmla="*/ 711200 w 711200"/>
                    <a:gd name="connsiteY1" fmla="*/ 0 h 731519"/>
                    <a:gd name="connsiteX2" fmla="*/ 711200 w 711200"/>
                    <a:gd name="connsiteY2" fmla="*/ 731520 h 731519"/>
                    <a:gd name="connsiteX3" fmla="*/ 0 w 711200"/>
                    <a:gd name="connsiteY3" fmla="*/ 731520 h 731519"/>
                  </a:gdLst>
                  <a:ahLst/>
                  <a:cxnLst>
                    <a:cxn ang="0">
                      <a:pos x="connsiteX0" y="connsiteY0"/>
                    </a:cxn>
                    <a:cxn ang="0">
                      <a:pos x="connsiteX1" y="connsiteY1"/>
                    </a:cxn>
                    <a:cxn ang="0">
                      <a:pos x="connsiteX2" y="connsiteY2"/>
                    </a:cxn>
                    <a:cxn ang="0">
                      <a:pos x="connsiteX3" y="connsiteY3"/>
                    </a:cxn>
                  </a:cxnLst>
                  <a:rect l="l" t="t" r="r" b="b"/>
                  <a:pathLst>
                    <a:path w="711200" h="731519">
                      <a:moveTo>
                        <a:pt x="0" y="0"/>
                      </a:moveTo>
                      <a:lnTo>
                        <a:pt x="711200" y="0"/>
                      </a:lnTo>
                      <a:lnTo>
                        <a:pt x="711200" y="731520"/>
                      </a:lnTo>
                      <a:lnTo>
                        <a:pt x="0" y="731520"/>
                      </a:lnTo>
                      <a:close/>
                    </a:path>
                  </a:pathLst>
                </a:custGeom>
                <a:solidFill>
                  <a:srgbClr val="75AD42"/>
                </a:solidFill>
                <a:ln w="12700"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C4A2F527-E454-C4C7-086B-C1A27247F79E}"/>
                    </a:ext>
                  </a:extLst>
                </p:cNvPr>
                <p:cNvSpPr/>
                <p:nvPr/>
              </p:nvSpPr>
              <p:spPr>
                <a:xfrm>
                  <a:off x="1984755" y="1212850"/>
                  <a:ext cx="936116" cy="812800"/>
                </a:xfrm>
                <a:custGeom>
                  <a:avLst/>
                  <a:gdLst>
                    <a:gd name="connsiteX0" fmla="*/ 198882 w 936116"/>
                    <a:gd name="connsiteY0" fmla="*/ 0 h 812800"/>
                    <a:gd name="connsiteX1" fmla="*/ 71120 w 936116"/>
                    <a:gd name="connsiteY1" fmla="*/ 94107 h 812800"/>
                    <a:gd name="connsiteX2" fmla="*/ 20828 w 936116"/>
                    <a:gd name="connsiteY2" fmla="*/ 244983 h 812800"/>
                    <a:gd name="connsiteX3" fmla="*/ 118491 w 936116"/>
                    <a:gd name="connsiteY3" fmla="*/ 447040 h 812800"/>
                    <a:gd name="connsiteX4" fmla="*/ 0 w 936116"/>
                    <a:gd name="connsiteY4" fmla="*/ 447040 h 812800"/>
                    <a:gd name="connsiteX5" fmla="*/ 0 w 936116"/>
                    <a:gd name="connsiteY5" fmla="*/ 528320 h 812800"/>
                    <a:gd name="connsiteX6" fmla="*/ 47752 w 936116"/>
                    <a:gd name="connsiteY6" fmla="*/ 694055 h 812800"/>
                    <a:gd name="connsiteX7" fmla="*/ 185674 w 936116"/>
                    <a:gd name="connsiteY7" fmla="*/ 806704 h 812800"/>
                    <a:gd name="connsiteX8" fmla="*/ 200406 w 936116"/>
                    <a:gd name="connsiteY8" fmla="*/ 812800 h 812800"/>
                    <a:gd name="connsiteX9" fmla="*/ 936117 w 936116"/>
                    <a:gd name="connsiteY9" fmla="*/ 812800 h 812800"/>
                    <a:gd name="connsiteX10" fmla="*/ 936117 w 936116"/>
                    <a:gd name="connsiteY10" fmla="*/ 0 h 812800"/>
                    <a:gd name="connsiteX11" fmla="*/ 198755 w 936116"/>
                    <a:gd name="connsiteY11" fmla="*/ 0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6116" h="812800">
                      <a:moveTo>
                        <a:pt x="198882" y="0"/>
                      </a:moveTo>
                      <a:cubicBezTo>
                        <a:pt x="144907" y="21844"/>
                        <a:pt x="101854" y="53467"/>
                        <a:pt x="71120" y="94107"/>
                      </a:cubicBezTo>
                      <a:cubicBezTo>
                        <a:pt x="37846" y="137795"/>
                        <a:pt x="20828" y="188468"/>
                        <a:pt x="20828" y="244983"/>
                      </a:cubicBezTo>
                      <a:cubicBezTo>
                        <a:pt x="20828" y="301498"/>
                        <a:pt x="39243" y="380619"/>
                        <a:pt x="118491" y="447040"/>
                      </a:cubicBezTo>
                      <a:lnTo>
                        <a:pt x="0" y="447040"/>
                      </a:lnTo>
                      <a:lnTo>
                        <a:pt x="0" y="528320"/>
                      </a:lnTo>
                      <a:cubicBezTo>
                        <a:pt x="0" y="590042"/>
                        <a:pt x="16129" y="645795"/>
                        <a:pt x="47752" y="694055"/>
                      </a:cubicBezTo>
                      <a:cubicBezTo>
                        <a:pt x="79375" y="742188"/>
                        <a:pt x="125730" y="780034"/>
                        <a:pt x="185674" y="806704"/>
                      </a:cubicBezTo>
                      <a:cubicBezTo>
                        <a:pt x="190500" y="808863"/>
                        <a:pt x="195453" y="810895"/>
                        <a:pt x="200406" y="812800"/>
                      </a:cubicBezTo>
                      <a:lnTo>
                        <a:pt x="936117" y="812800"/>
                      </a:lnTo>
                      <a:cubicBezTo>
                        <a:pt x="936117" y="812800"/>
                        <a:pt x="936117" y="0"/>
                        <a:pt x="936117" y="0"/>
                      </a:cubicBezTo>
                      <a:lnTo>
                        <a:pt x="198755" y="0"/>
                      </a:lnTo>
                      <a:close/>
                    </a:path>
                  </a:pathLst>
                </a:custGeom>
                <a:solidFill>
                  <a:srgbClr val="FFFFFF"/>
                </a:solidFill>
                <a:ln w="12700" cap="flat">
                  <a:noFill/>
                  <a:prstDash val="solid"/>
                  <a:miter/>
                </a:ln>
              </p:spPr>
              <p:txBody>
                <a:bodyPr rtlCol="0" anchor="ctr"/>
                <a:lstStyle/>
                <a:p>
                  <a:endParaRPr lang="en-US"/>
                </a:p>
              </p:txBody>
            </p:sp>
          </p:grpSp>
          <p:sp>
            <p:nvSpPr>
              <p:cNvPr id="10" name="Freeform: Shape 9">
                <a:extLst>
                  <a:ext uri="{FF2B5EF4-FFF2-40B4-BE49-F238E27FC236}">
                    <a16:creationId xmlns:a16="http://schemas.microsoft.com/office/drawing/2014/main" id="{11BCDB8D-BF7A-7570-3B2E-56AA5F1890D2}"/>
                  </a:ext>
                </a:extLst>
              </p:cNvPr>
              <p:cNvSpPr/>
              <p:nvPr/>
            </p:nvSpPr>
            <p:spPr>
              <a:xfrm>
                <a:off x="2050795" y="1263777"/>
                <a:ext cx="808990" cy="711200"/>
              </a:xfrm>
              <a:custGeom>
                <a:avLst/>
                <a:gdLst>
                  <a:gd name="connsiteX0" fmla="*/ 378841 w 808990"/>
                  <a:gd name="connsiteY0" fmla="*/ 517652 h 711200"/>
                  <a:gd name="connsiteX1" fmla="*/ 352933 w 808990"/>
                  <a:gd name="connsiteY1" fmla="*/ 460629 h 711200"/>
                  <a:gd name="connsiteX2" fmla="*/ 261874 w 808990"/>
                  <a:gd name="connsiteY2" fmla="*/ 418338 h 711200"/>
                  <a:gd name="connsiteX3" fmla="*/ 155448 w 808990"/>
                  <a:gd name="connsiteY3" fmla="*/ 376047 h 711200"/>
                  <a:gd name="connsiteX4" fmla="*/ 20955 w 808990"/>
                  <a:gd name="connsiteY4" fmla="*/ 194437 h 711200"/>
                  <a:gd name="connsiteX5" fmla="*/ 54483 w 808990"/>
                  <a:gd name="connsiteY5" fmla="*/ 92964 h 711200"/>
                  <a:gd name="connsiteX6" fmla="*/ 149352 w 808990"/>
                  <a:gd name="connsiteY6" fmla="*/ 24511 h 711200"/>
                  <a:gd name="connsiteX7" fmla="*/ 287274 w 808990"/>
                  <a:gd name="connsiteY7" fmla="*/ 0 h 711200"/>
                  <a:gd name="connsiteX8" fmla="*/ 421132 w 808990"/>
                  <a:gd name="connsiteY8" fmla="*/ 26670 h 711200"/>
                  <a:gd name="connsiteX9" fmla="*/ 513080 w 808990"/>
                  <a:gd name="connsiteY9" fmla="*/ 102489 h 711200"/>
                  <a:gd name="connsiteX10" fmla="*/ 545846 w 808990"/>
                  <a:gd name="connsiteY10" fmla="*/ 214884 h 711200"/>
                  <a:gd name="connsiteX11" fmla="*/ 379476 w 808990"/>
                  <a:gd name="connsiteY11" fmla="*/ 214884 h 711200"/>
                  <a:gd name="connsiteX12" fmla="*/ 353568 w 808990"/>
                  <a:gd name="connsiteY12" fmla="*/ 149225 h 711200"/>
                  <a:gd name="connsiteX13" fmla="*/ 283464 w 808990"/>
                  <a:gd name="connsiteY13" fmla="*/ 125984 h 711200"/>
                  <a:gd name="connsiteX14" fmla="*/ 212852 w 808990"/>
                  <a:gd name="connsiteY14" fmla="*/ 145669 h 711200"/>
                  <a:gd name="connsiteX15" fmla="*/ 186944 w 808990"/>
                  <a:gd name="connsiteY15" fmla="*/ 195834 h 711200"/>
                  <a:gd name="connsiteX16" fmla="*/ 215519 w 808990"/>
                  <a:gd name="connsiteY16" fmla="*/ 244094 h 711200"/>
                  <a:gd name="connsiteX17" fmla="*/ 315849 w 808990"/>
                  <a:gd name="connsiteY17" fmla="*/ 288798 h 711200"/>
                  <a:gd name="connsiteX18" fmla="*/ 433705 w 808990"/>
                  <a:gd name="connsiteY18" fmla="*/ 338455 h 711200"/>
                  <a:gd name="connsiteX19" fmla="*/ 545846 w 808990"/>
                  <a:gd name="connsiteY19" fmla="*/ 516763 h 711200"/>
                  <a:gd name="connsiteX20" fmla="*/ 477393 w 808990"/>
                  <a:gd name="connsiteY20" fmla="*/ 659384 h 711200"/>
                  <a:gd name="connsiteX21" fmla="*/ 289560 w 808990"/>
                  <a:gd name="connsiteY21" fmla="*/ 711200 h 711200"/>
                  <a:gd name="connsiteX22" fmla="*/ 137160 w 808990"/>
                  <a:gd name="connsiteY22" fmla="*/ 680974 h 711200"/>
                  <a:gd name="connsiteX23" fmla="*/ 34417 w 808990"/>
                  <a:gd name="connsiteY23" fmla="*/ 598297 h 711200"/>
                  <a:gd name="connsiteX24" fmla="*/ 0 w 808990"/>
                  <a:gd name="connsiteY24" fmla="*/ 477266 h 711200"/>
                  <a:gd name="connsiteX25" fmla="*/ 167386 w 808990"/>
                  <a:gd name="connsiteY25" fmla="*/ 477266 h 711200"/>
                  <a:gd name="connsiteX26" fmla="*/ 196088 w 808990"/>
                  <a:gd name="connsiteY26" fmla="*/ 559308 h 711200"/>
                  <a:gd name="connsiteX27" fmla="*/ 289560 w 808990"/>
                  <a:gd name="connsiteY27" fmla="*/ 585724 h 711200"/>
                  <a:gd name="connsiteX28" fmla="*/ 354965 w 808990"/>
                  <a:gd name="connsiteY28" fmla="*/ 567944 h 711200"/>
                  <a:gd name="connsiteX29" fmla="*/ 378968 w 808990"/>
                  <a:gd name="connsiteY29" fmla="*/ 517779 h 711200"/>
                  <a:gd name="connsiteX30" fmla="*/ 808990 w 808990"/>
                  <a:gd name="connsiteY30" fmla="*/ 701548 h 711200"/>
                  <a:gd name="connsiteX31" fmla="*/ 642620 w 808990"/>
                  <a:gd name="connsiteY31" fmla="*/ 701548 h 711200"/>
                  <a:gd name="connsiteX32" fmla="*/ 642620 w 808990"/>
                  <a:gd name="connsiteY32" fmla="*/ 9398 h 711200"/>
                  <a:gd name="connsiteX33" fmla="*/ 808990 w 808990"/>
                  <a:gd name="connsiteY33" fmla="*/ 9398 h 711200"/>
                  <a:gd name="connsiteX34" fmla="*/ 808990 w 808990"/>
                  <a:gd name="connsiteY34" fmla="*/ 701548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08990" h="711200">
                    <a:moveTo>
                      <a:pt x="378841" y="517652"/>
                    </a:moveTo>
                    <a:cubicBezTo>
                      <a:pt x="378841" y="493268"/>
                      <a:pt x="370205" y="474218"/>
                      <a:pt x="352933" y="460629"/>
                    </a:cubicBezTo>
                    <a:cubicBezTo>
                      <a:pt x="335661" y="447040"/>
                      <a:pt x="305308" y="432943"/>
                      <a:pt x="261874" y="418338"/>
                    </a:cubicBezTo>
                    <a:cubicBezTo>
                      <a:pt x="218440" y="403733"/>
                      <a:pt x="183007" y="389636"/>
                      <a:pt x="155448" y="376047"/>
                    </a:cubicBezTo>
                    <a:cubicBezTo>
                      <a:pt x="65786" y="331978"/>
                      <a:pt x="20955" y="271399"/>
                      <a:pt x="20955" y="194437"/>
                    </a:cubicBezTo>
                    <a:cubicBezTo>
                      <a:pt x="20955" y="156083"/>
                      <a:pt x="32131" y="122301"/>
                      <a:pt x="54483" y="92964"/>
                    </a:cubicBezTo>
                    <a:cubicBezTo>
                      <a:pt x="76835" y="63627"/>
                      <a:pt x="108458" y="40894"/>
                      <a:pt x="149352" y="24511"/>
                    </a:cubicBezTo>
                    <a:cubicBezTo>
                      <a:pt x="190246" y="8128"/>
                      <a:pt x="236220" y="0"/>
                      <a:pt x="287274" y="0"/>
                    </a:cubicBezTo>
                    <a:cubicBezTo>
                      <a:pt x="338328" y="0"/>
                      <a:pt x="381635" y="8890"/>
                      <a:pt x="421132" y="26670"/>
                    </a:cubicBezTo>
                    <a:cubicBezTo>
                      <a:pt x="460629" y="44450"/>
                      <a:pt x="491236" y="69723"/>
                      <a:pt x="513080" y="102489"/>
                    </a:cubicBezTo>
                    <a:cubicBezTo>
                      <a:pt x="534924" y="135255"/>
                      <a:pt x="545846" y="172720"/>
                      <a:pt x="545846" y="214884"/>
                    </a:cubicBezTo>
                    <a:lnTo>
                      <a:pt x="379476" y="214884"/>
                    </a:lnTo>
                    <a:cubicBezTo>
                      <a:pt x="379476" y="186690"/>
                      <a:pt x="370840" y="164846"/>
                      <a:pt x="353568" y="149225"/>
                    </a:cubicBezTo>
                    <a:cubicBezTo>
                      <a:pt x="336296" y="133731"/>
                      <a:pt x="312928" y="125984"/>
                      <a:pt x="283464" y="125984"/>
                    </a:cubicBezTo>
                    <a:cubicBezTo>
                      <a:pt x="254000" y="125984"/>
                      <a:pt x="230124" y="132588"/>
                      <a:pt x="212852" y="145669"/>
                    </a:cubicBezTo>
                    <a:cubicBezTo>
                      <a:pt x="195580" y="158877"/>
                      <a:pt x="186944" y="175514"/>
                      <a:pt x="186944" y="195834"/>
                    </a:cubicBezTo>
                    <a:cubicBezTo>
                      <a:pt x="186944" y="213614"/>
                      <a:pt x="196469" y="229616"/>
                      <a:pt x="215519" y="244094"/>
                    </a:cubicBezTo>
                    <a:cubicBezTo>
                      <a:pt x="234569" y="258572"/>
                      <a:pt x="267970" y="273431"/>
                      <a:pt x="315849" y="288798"/>
                    </a:cubicBezTo>
                    <a:cubicBezTo>
                      <a:pt x="363728" y="304165"/>
                      <a:pt x="402971" y="320675"/>
                      <a:pt x="433705" y="338455"/>
                    </a:cubicBezTo>
                    <a:cubicBezTo>
                      <a:pt x="508508" y="381508"/>
                      <a:pt x="545846" y="440944"/>
                      <a:pt x="545846" y="516763"/>
                    </a:cubicBezTo>
                    <a:cubicBezTo>
                      <a:pt x="545846" y="577342"/>
                      <a:pt x="522986" y="624840"/>
                      <a:pt x="477393" y="659384"/>
                    </a:cubicBezTo>
                    <a:cubicBezTo>
                      <a:pt x="431800" y="693928"/>
                      <a:pt x="369189" y="711200"/>
                      <a:pt x="289560" y="711200"/>
                    </a:cubicBezTo>
                    <a:cubicBezTo>
                      <a:pt x="233426" y="711200"/>
                      <a:pt x="182626" y="701167"/>
                      <a:pt x="137160" y="680974"/>
                    </a:cubicBezTo>
                    <a:cubicBezTo>
                      <a:pt x="91694" y="660908"/>
                      <a:pt x="57404" y="633222"/>
                      <a:pt x="34417" y="598297"/>
                    </a:cubicBezTo>
                    <a:cubicBezTo>
                      <a:pt x="11430" y="563245"/>
                      <a:pt x="0" y="522986"/>
                      <a:pt x="0" y="477266"/>
                    </a:cubicBezTo>
                    <a:lnTo>
                      <a:pt x="167386" y="477266"/>
                    </a:lnTo>
                    <a:cubicBezTo>
                      <a:pt x="167386" y="514350"/>
                      <a:pt x="176911" y="541655"/>
                      <a:pt x="196088" y="559308"/>
                    </a:cubicBezTo>
                    <a:cubicBezTo>
                      <a:pt x="215265" y="576961"/>
                      <a:pt x="246380" y="585724"/>
                      <a:pt x="289560" y="585724"/>
                    </a:cubicBezTo>
                    <a:cubicBezTo>
                      <a:pt x="317119" y="585724"/>
                      <a:pt x="338963" y="579755"/>
                      <a:pt x="354965" y="567944"/>
                    </a:cubicBezTo>
                    <a:cubicBezTo>
                      <a:pt x="370967" y="556006"/>
                      <a:pt x="378968" y="539369"/>
                      <a:pt x="378968" y="517779"/>
                    </a:cubicBezTo>
                    <a:close/>
                    <a:moveTo>
                      <a:pt x="808990" y="701548"/>
                    </a:moveTo>
                    <a:lnTo>
                      <a:pt x="642620" y="701548"/>
                    </a:lnTo>
                    <a:lnTo>
                      <a:pt x="642620" y="9398"/>
                    </a:lnTo>
                    <a:lnTo>
                      <a:pt x="808990" y="9398"/>
                    </a:lnTo>
                    <a:lnTo>
                      <a:pt x="808990" y="701548"/>
                    </a:lnTo>
                    <a:close/>
                  </a:path>
                </a:pathLst>
              </a:custGeom>
              <a:solidFill>
                <a:srgbClr val="0B5A8A"/>
              </a:solidFill>
              <a:ln w="1270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911BB56-61AE-7DDF-1E92-E63714E4E269}"/>
                  </a:ext>
                </a:extLst>
              </p:cNvPr>
              <p:cNvSpPr/>
              <p:nvPr/>
            </p:nvSpPr>
            <p:spPr>
              <a:xfrm>
                <a:off x="1599184" y="1314450"/>
                <a:ext cx="307339" cy="609726"/>
              </a:xfrm>
              <a:custGeom>
                <a:avLst/>
                <a:gdLst>
                  <a:gd name="connsiteX0" fmla="*/ 42291 w 307339"/>
                  <a:gd name="connsiteY0" fmla="*/ 378841 h 609726"/>
                  <a:gd name="connsiteX1" fmla="*/ 90678 w 307339"/>
                  <a:gd name="connsiteY1" fmla="*/ 390271 h 609726"/>
                  <a:gd name="connsiteX2" fmla="*/ 216662 w 307339"/>
                  <a:gd name="connsiteY2" fmla="*/ 390271 h 609726"/>
                  <a:gd name="connsiteX3" fmla="*/ 264922 w 307339"/>
                  <a:gd name="connsiteY3" fmla="*/ 378841 h 609726"/>
                  <a:gd name="connsiteX4" fmla="*/ 296418 w 307339"/>
                  <a:gd name="connsiteY4" fmla="*/ 346456 h 609726"/>
                  <a:gd name="connsiteX5" fmla="*/ 307340 w 307339"/>
                  <a:gd name="connsiteY5" fmla="*/ 296799 h 609726"/>
                  <a:gd name="connsiteX6" fmla="*/ 296418 w 307339"/>
                  <a:gd name="connsiteY6" fmla="*/ 247142 h 609726"/>
                  <a:gd name="connsiteX7" fmla="*/ 264922 w 307339"/>
                  <a:gd name="connsiteY7" fmla="*/ 214757 h 609726"/>
                  <a:gd name="connsiteX8" fmla="*/ 216662 w 307339"/>
                  <a:gd name="connsiteY8" fmla="*/ 203327 h 609726"/>
                  <a:gd name="connsiteX9" fmla="*/ 90678 w 307339"/>
                  <a:gd name="connsiteY9" fmla="*/ 203327 h 609726"/>
                  <a:gd name="connsiteX10" fmla="*/ 42291 w 307339"/>
                  <a:gd name="connsiteY10" fmla="*/ 214757 h 609726"/>
                  <a:gd name="connsiteX11" fmla="*/ 10922 w 307339"/>
                  <a:gd name="connsiteY11" fmla="*/ 247142 h 609726"/>
                  <a:gd name="connsiteX12" fmla="*/ 0 w 307339"/>
                  <a:gd name="connsiteY12" fmla="*/ 296799 h 609726"/>
                  <a:gd name="connsiteX13" fmla="*/ 10922 w 307339"/>
                  <a:gd name="connsiteY13" fmla="*/ 346456 h 609726"/>
                  <a:gd name="connsiteX14" fmla="*/ 42291 w 307339"/>
                  <a:gd name="connsiteY14" fmla="*/ 378841 h 609726"/>
                  <a:gd name="connsiteX15" fmla="*/ 64516 w 307339"/>
                  <a:gd name="connsiteY15" fmla="*/ 268859 h 609726"/>
                  <a:gd name="connsiteX16" fmla="*/ 93472 w 307339"/>
                  <a:gd name="connsiteY16" fmla="*/ 258572 h 609726"/>
                  <a:gd name="connsiteX17" fmla="*/ 213868 w 307339"/>
                  <a:gd name="connsiteY17" fmla="*/ 258572 h 609726"/>
                  <a:gd name="connsiteX18" fmla="*/ 242824 w 307339"/>
                  <a:gd name="connsiteY18" fmla="*/ 268859 h 609726"/>
                  <a:gd name="connsiteX19" fmla="*/ 253492 w 307339"/>
                  <a:gd name="connsiteY19" fmla="*/ 296672 h 609726"/>
                  <a:gd name="connsiteX20" fmla="*/ 242824 w 307339"/>
                  <a:gd name="connsiteY20" fmla="*/ 324485 h 609726"/>
                  <a:gd name="connsiteX21" fmla="*/ 213868 w 307339"/>
                  <a:gd name="connsiteY21" fmla="*/ 334899 h 609726"/>
                  <a:gd name="connsiteX22" fmla="*/ 93472 w 307339"/>
                  <a:gd name="connsiteY22" fmla="*/ 334899 h 609726"/>
                  <a:gd name="connsiteX23" fmla="*/ 64516 w 307339"/>
                  <a:gd name="connsiteY23" fmla="*/ 324485 h 609726"/>
                  <a:gd name="connsiteX24" fmla="*/ 53848 w 307339"/>
                  <a:gd name="connsiteY24" fmla="*/ 296672 h 609726"/>
                  <a:gd name="connsiteX25" fmla="*/ 64516 w 307339"/>
                  <a:gd name="connsiteY25" fmla="*/ 268859 h 609726"/>
                  <a:gd name="connsiteX26" fmla="*/ 55118 w 307339"/>
                  <a:gd name="connsiteY26" fmla="*/ 185674 h 609726"/>
                  <a:gd name="connsiteX27" fmla="*/ 3048 w 307339"/>
                  <a:gd name="connsiteY27" fmla="*/ 185674 h 609726"/>
                  <a:gd name="connsiteX28" fmla="*/ 3048 w 307339"/>
                  <a:gd name="connsiteY28" fmla="*/ 0 h 609726"/>
                  <a:gd name="connsiteX29" fmla="*/ 55118 w 307339"/>
                  <a:gd name="connsiteY29" fmla="*/ 0 h 609726"/>
                  <a:gd name="connsiteX30" fmla="*/ 55118 w 307339"/>
                  <a:gd name="connsiteY30" fmla="*/ 65913 h 609726"/>
                  <a:gd name="connsiteX31" fmla="*/ 304419 w 307339"/>
                  <a:gd name="connsiteY31" fmla="*/ 65913 h 609726"/>
                  <a:gd name="connsiteX32" fmla="*/ 304419 w 307339"/>
                  <a:gd name="connsiteY32" fmla="*/ 120015 h 609726"/>
                  <a:gd name="connsiteX33" fmla="*/ 55118 w 307339"/>
                  <a:gd name="connsiteY33" fmla="*/ 120015 h 609726"/>
                  <a:gd name="connsiteX34" fmla="*/ 55118 w 307339"/>
                  <a:gd name="connsiteY34" fmla="*/ 185674 h 609726"/>
                  <a:gd name="connsiteX35" fmla="*/ 263144 w 307339"/>
                  <a:gd name="connsiteY35" fmla="*/ 438150 h 609726"/>
                  <a:gd name="connsiteX36" fmla="*/ 216789 w 307339"/>
                  <a:gd name="connsiteY36" fmla="*/ 427482 h 609726"/>
                  <a:gd name="connsiteX37" fmla="*/ 90805 w 307339"/>
                  <a:gd name="connsiteY37" fmla="*/ 427482 h 609726"/>
                  <a:gd name="connsiteX38" fmla="*/ 26162 w 307339"/>
                  <a:gd name="connsiteY38" fmla="*/ 451993 h 609726"/>
                  <a:gd name="connsiteX39" fmla="*/ 3175 w 307339"/>
                  <a:gd name="connsiteY39" fmla="*/ 521208 h 609726"/>
                  <a:gd name="connsiteX40" fmla="*/ 3175 w 307339"/>
                  <a:gd name="connsiteY40" fmla="*/ 609727 h 609726"/>
                  <a:gd name="connsiteX41" fmla="*/ 304419 w 307339"/>
                  <a:gd name="connsiteY41" fmla="*/ 609727 h 609726"/>
                  <a:gd name="connsiteX42" fmla="*/ 304419 w 307339"/>
                  <a:gd name="connsiteY42" fmla="*/ 521462 h 609726"/>
                  <a:gd name="connsiteX43" fmla="*/ 293624 w 307339"/>
                  <a:gd name="connsiteY43" fmla="*/ 469773 h 609726"/>
                  <a:gd name="connsiteX44" fmla="*/ 263144 w 307339"/>
                  <a:gd name="connsiteY44" fmla="*/ 438277 h 609726"/>
                  <a:gd name="connsiteX45" fmla="*/ 55118 w 307339"/>
                  <a:gd name="connsiteY45" fmla="*/ 555752 h 609726"/>
                  <a:gd name="connsiteX46" fmla="*/ 55118 w 307339"/>
                  <a:gd name="connsiteY46" fmla="*/ 522986 h 609726"/>
                  <a:gd name="connsiteX47" fmla="*/ 65024 w 307339"/>
                  <a:gd name="connsiteY47" fmla="*/ 493268 h 609726"/>
                  <a:gd name="connsiteX48" fmla="*/ 92964 w 307339"/>
                  <a:gd name="connsiteY48" fmla="*/ 482854 h 609726"/>
                  <a:gd name="connsiteX49" fmla="*/ 214376 w 307339"/>
                  <a:gd name="connsiteY49" fmla="*/ 482854 h 609726"/>
                  <a:gd name="connsiteX50" fmla="*/ 242189 w 307339"/>
                  <a:gd name="connsiteY50" fmla="*/ 493268 h 609726"/>
                  <a:gd name="connsiteX51" fmla="*/ 252222 w 307339"/>
                  <a:gd name="connsiteY51" fmla="*/ 522986 h 609726"/>
                  <a:gd name="connsiteX52" fmla="*/ 252222 w 307339"/>
                  <a:gd name="connsiteY52" fmla="*/ 555752 h 609726"/>
                  <a:gd name="connsiteX53" fmla="*/ 54991 w 307339"/>
                  <a:gd name="connsiteY53" fmla="*/ 555752 h 609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7339" h="609726">
                    <a:moveTo>
                      <a:pt x="42291" y="378841"/>
                    </a:moveTo>
                    <a:cubicBezTo>
                      <a:pt x="55880" y="386461"/>
                      <a:pt x="72009" y="390271"/>
                      <a:pt x="90678" y="390271"/>
                    </a:cubicBezTo>
                    <a:lnTo>
                      <a:pt x="216662" y="390271"/>
                    </a:lnTo>
                    <a:cubicBezTo>
                      <a:pt x="235204" y="390271"/>
                      <a:pt x="251206" y="386461"/>
                      <a:pt x="264922" y="378841"/>
                    </a:cubicBezTo>
                    <a:cubicBezTo>
                      <a:pt x="278638" y="371221"/>
                      <a:pt x="289052" y="360426"/>
                      <a:pt x="296418" y="346456"/>
                    </a:cubicBezTo>
                    <a:cubicBezTo>
                      <a:pt x="303784" y="332486"/>
                      <a:pt x="307340" y="315849"/>
                      <a:pt x="307340" y="296799"/>
                    </a:cubicBezTo>
                    <a:cubicBezTo>
                      <a:pt x="307340" y="277749"/>
                      <a:pt x="303657" y="261239"/>
                      <a:pt x="296418" y="247142"/>
                    </a:cubicBezTo>
                    <a:cubicBezTo>
                      <a:pt x="289052" y="233172"/>
                      <a:pt x="278638" y="222250"/>
                      <a:pt x="264922" y="214757"/>
                    </a:cubicBezTo>
                    <a:cubicBezTo>
                      <a:pt x="251206" y="207137"/>
                      <a:pt x="235204" y="203327"/>
                      <a:pt x="216662" y="203327"/>
                    </a:cubicBezTo>
                    <a:lnTo>
                      <a:pt x="90678" y="203327"/>
                    </a:lnTo>
                    <a:cubicBezTo>
                      <a:pt x="72009" y="203327"/>
                      <a:pt x="55880" y="207137"/>
                      <a:pt x="42291" y="214757"/>
                    </a:cubicBezTo>
                    <a:cubicBezTo>
                      <a:pt x="28702" y="222377"/>
                      <a:pt x="18161" y="233172"/>
                      <a:pt x="10922" y="247142"/>
                    </a:cubicBezTo>
                    <a:cubicBezTo>
                      <a:pt x="3556" y="261112"/>
                      <a:pt x="0" y="277749"/>
                      <a:pt x="0" y="296799"/>
                    </a:cubicBezTo>
                    <a:cubicBezTo>
                      <a:pt x="0" y="315849"/>
                      <a:pt x="3683" y="332359"/>
                      <a:pt x="10922" y="346456"/>
                    </a:cubicBezTo>
                    <a:cubicBezTo>
                      <a:pt x="18288" y="360426"/>
                      <a:pt x="28702" y="371348"/>
                      <a:pt x="42291" y="378841"/>
                    </a:cubicBezTo>
                    <a:close/>
                    <a:moveTo>
                      <a:pt x="64516" y="268859"/>
                    </a:moveTo>
                    <a:cubicBezTo>
                      <a:pt x="71628" y="262001"/>
                      <a:pt x="81280" y="258572"/>
                      <a:pt x="93472" y="258572"/>
                    </a:cubicBezTo>
                    <a:lnTo>
                      <a:pt x="213868" y="258572"/>
                    </a:lnTo>
                    <a:cubicBezTo>
                      <a:pt x="226060" y="258572"/>
                      <a:pt x="235712" y="262001"/>
                      <a:pt x="242824" y="268859"/>
                    </a:cubicBezTo>
                    <a:cubicBezTo>
                      <a:pt x="249936" y="275717"/>
                      <a:pt x="253492" y="284988"/>
                      <a:pt x="253492" y="296672"/>
                    </a:cubicBezTo>
                    <a:cubicBezTo>
                      <a:pt x="253492" y="308356"/>
                      <a:pt x="249936" y="317500"/>
                      <a:pt x="242824" y="324485"/>
                    </a:cubicBezTo>
                    <a:cubicBezTo>
                      <a:pt x="235712" y="331343"/>
                      <a:pt x="226060" y="334899"/>
                      <a:pt x="213868" y="334899"/>
                    </a:cubicBezTo>
                    <a:lnTo>
                      <a:pt x="93472" y="334899"/>
                    </a:lnTo>
                    <a:cubicBezTo>
                      <a:pt x="81280" y="334899"/>
                      <a:pt x="71628" y="331470"/>
                      <a:pt x="64516" y="324485"/>
                    </a:cubicBezTo>
                    <a:cubicBezTo>
                      <a:pt x="57404" y="317627"/>
                      <a:pt x="53848" y="308356"/>
                      <a:pt x="53848" y="296672"/>
                    </a:cubicBezTo>
                    <a:cubicBezTo>
                      <a:pt x="53848" y="284988"/>
                      <a:pt x="57404" y="275590"/>
                      <a:pt x="64516" y="268859"/>
                    </a:cubicBezTo>
                    <a:close/>
                    <a:moveTo>
                      <a:pt x="55118" y="185674"/>
                    </a:moveTo>
                    <a:lnTo>
                      <a:pt x="3048" y="185674"/>
                    </a:lnTo>
                    <a:lnTo>
                      <a:pt x="3048" y="0"/>
                    </a:lnTo>
                    <a:lnTo>
                      <a:pt x="55118" y="0"/>
                    </a:lnTo>
                    <a:lnTo>
                      <a:pt x="55118" y="65913"/>
                    </a:lnTo>
                    <a:lnTo>
                      <a:pt x="304419" y="65913"/>
                    </a:lnTo>
                    <a:lnTo>
                      <a:pt x="304419" y="120015"/>
                    </a:lnTo>
                    <a:lnTo>
                      <a:pt x="55118" y="120015"/>
                    </a:lnTo>
                    <a:lnTo>
                      <a:pt x="55118" y="185674"/>
                    </a:lnTo>
                    <a:close/>
                    <a:moveTo>
                      <a:pt x="263144" y="438150"/>
                    </a:moveTo>
                    <a:cubicBezTo>
                      <a:pt x="250063" y="431038"/>
                      <a:pt x="234569" y="427482"/>
                      <a:pt x="216789" y="427482"/>
                    </a:cubicBezTo>
                    <a:lnTo>
                      <a:pt x="90805" y="427482"/>
                    </a:lnTo>
                    <a:cubicBezTo>
                      <a:pt x="62992" y="427482"/>
                      <a:pt x="41529" y="435610"/>
                      <a:pt x="26162" y="451993"/>
                    </a:cubicBezTo>
                    <a:cubicBezTo>
                      <a:pt x="10795" y="468249"/>
                      <a:pt x="3175" y="491363"/>
                      <a:pt x="3175" y="521208"/>
                    </a:cubicBezTo>
                    <a:lnTo>
                      <a:pt x="3175" y="609727"/>
                    </a:lnTo>
                    <a:lnTo>
                      <a:pt x="304419" y="609727"/>
                    </a:lnTo>
                    <a:lnTo>
                      <a:pt x="304419" y="521462"/>
                    </a:lnTo>
                    <a:cubicBezTo>
                      <a:pt x="304419" y="500888"/>
                      <a:pt x="300863" y="483616"/>
                      <a:pt x="293624" y="469773"/>
                    </a:cubicBezTo>
                    <a:cubicBezTo>
                      <a:pt x="286385" y="455930"/>
                      <a:pt x="276352" y="445389"/>
                      <a:pt x="263144" y="438277"/>
                    </a:cubicBezTo>
                    <a:close/>
                    <a:moveTo>
                      <a:pt x="55118" y="555752"/>
                    </a:moveTo>
                    <a:lnTo>
                      <a:pt x="55118" y="522986"/>
                    </a:lnTo>
                    <a:cubicBezTo>
                      <a:pt x="55118" y="510159"/>
                      <a:pt x="58420" y="500253"/>
                      <a:pt x="65024" y="493268"/>
                    </a:cubicBezTo>
                    <a:cubicBezTo>
                      <a:pt x="71628" y="486283"/>
                      <a:pt x="81026" y="482854"/>
                      <a:pt x="92964" y="482854"/>
                    </a:cubicBezTo>
                    <a:lnTo>
                      <a:pt x="214376" y="482854"/>
                    </a:lnTo>
                    <a:cubicBezTo>
                      <a:pt x="226314" y="482854"/>
                      <a:pt x="235585" y="486283"/>
                      <a:pt x="242189" y="493268"/>
                    </a:cubicBezTo>
                    <a:cubicBezTo>
                      <a:pt x="248920" y="500253"/>
                      <a:pt x="252222" y="510159"/>
                      <a:pt x="252222" y="522986"/>
                    </a:cubicBezTo>
                    <a:lnTo>
                      <a:pt x="252222" y="555752"/>
                    </a:lnTo>
                    <a:lnTo>
                      <a:pt x="54991" y="555752"/>
                    </a:lnTo>
                    <a:close/>
                  </a:path>
                </a:pathLst>
              </a:custGeom>
              <a:solidFill>
                <a:srgbClr val="000000"/>
              </a:solidFill>
              <a:ln w="12700" cap="flat">
                <a:noFill/>
                <a:prstDash val="solid"/>
                <a:miter/>
              </a:ln>
            </p:spPr>
            <p:txBody>
              <a:bodyPr rtlCol="0" anchor="ctr"/>
              <a:lstStyle/>
              <a:p>
                <a:endParaRPr lang="en-US"/>
              </a:p>
            </p:txBody>
          </p:sp>
        </p:grpSp>
      </p:grpSp>
      <p:grpSp>
        <p:nvGrpSpPr>
          <p:cNvPr id="26" name="Graphic 23">
            <a:extLst>
              <a:ext uri="{FF2B5EF4-FFF2-40B4-BE49-F238E27FC236}">
                <a16:creationId xmlns:a16="http://schemas.microsoft.com/office/drawing/2014/main" id="{6339FA84-72AC-724D-473F-9191166657F9}"/>
              </a:ext>
            </a:extLst>
          </p:cNvPr>
          <p:cNvGrpSpPr/>
          <p:nvPr/>
        </p:nvGrpSpPr>
        <p:grpSpPr>
          <a:xfrm>
            <a:off x="1447800" y="228600"/>
            <a:ext cx="10744200" cy="1371600"/>
            <a:chOff x="1447800" y="228600"/>
            <a:chExt cx="10744200" cy="1371600"/>
          </a:xfrm>
        </p:grpSpPr>
        <p:grpSp>
          <p:nvGrpSpPr>
            <p:cNvPr id="27" name="Graphic 23">
              <a:extLst>
                <a:ext uri="{FF2B5EF4-FFF2-40B4-BE49-F238E27FC236}">
                  <a16:creationId xmlns:a16="http://schemas.microsoft.com/office/drawing/2014/main" id="{3619BE78-28F2-89FE-C4DE-1FBE35913744}"/>
                </a:ext>
              </a:extLst>
            </p:cNvPr>
            <p:cNvGrpSpPr/>
            <p:nvPr/>
          </p:nvGrpSpPr>
          <p:grpSpPr>
            <a:xfrm>
              <a:off x="1447800" y="228600"/>
              <a:ext cx="10744200" cy="1371600"/>
              <a:chOff x="1447800" y="228600"/>
              <a:chExt cx="10744200" cy="1371600"/>
            </a:xfrm>
          </p:grpSpPr>
          <p:grpSp>
            <p:nvGrpSpPr>
              <p:cNvPr id="28" name="Graphic 23">
                <a:extLst>
                  <a:ext uri="{FF2B5EF4-FFF2-40B4-BE49-F238E27FC236}">
                    <a16:creationId xmlns:a16="http://schemas.microsoft.com/office/drawing/2014/main" id="{19080FF3-4984-EF5B-47F3-742E99E7B818}"/>
                  </a:ext>
                </a:extLst>
              </p:cNvPr>
              <p:cNvGrpSpPr/>
              <p:nvPr/>
            </p:nvGrpSpPr>
            <p:grpSpPr>
              <a:xfrm>
                <a:off x="1447800" y="1051560"/>
                <a:ext cx="10744200" cy="548640"/>
                <a:chOff x="1447800" y="1051560"/>
                <a:chExt cx="10744200" cy="548640"/>
              </a:xfrm>
            </p:grpSpPr>
            <p:sp>
              <p:nvSpPr>
                <p:cNvPr id="29" name="Freeform: Shape 28">
                  <a:extLst>
                    <a:ext uri="{FF2B5EF4-FFF2-40B4-BE49-F238E27FC236}">
                      <a16:creationId xmlns:a16="http://schemas.microsoft.com/office/drawing/2014/main" id="{FC46D191-B7EA-8CA6-E21C-6C2087BC732D}"/>
                    </a:ext>
                  </a:extLst>
                </p:cNvPr>
                <p:cNvSpPr/>
                <p:nvPr/>
              </p:nvSpPr>
              <p:spPr>
                <a:xfrm>
                  <a:off x="1447800" y="1051560"/>
                  <a:ext cx="10744200" cy="548640"/>
                </a:xfrm>
                <a:custGeom>
                  <a:avLst/>
                  <a:gdLst>
                    <a:gd name="connsiteX0" fmla="*/ 0 w 10744200"/>
                    <a:gd name="connsiteY0" fmla="*/ 0 h 548640"/>
                    <a:gd name="connsiteX1" fmla="*/ 10744200 w 10744200"/>
                    <a:gd name="connsiteY1" fmla="*/ 0 h 548640"/>
                    <a:gd name="connsiteX2" fmla="*/ 10744200 w 10744200"/>
                    <a:gd name="connsiteY2" fmla="*/ 548640 h 548640"/>
                    <a:gd name="connsiteX3" fmla="*/ 0 w 10744200"/>
                    <a:gd name="connsiteY3" fmla="*/ 548640 h 548640"/>
                  </a:gdLst>
                  <a:ahLst/>
                  <a:cxnLst>
                    <a:cxn ang="0">
                      <a:pos x="connsiteX0" y="connsiteY0"/>
                    </a:cxn>
                    <a:cxn ang="0">
                      <a:pos x="connsiteX1" y="connsiteY1"/>
                    </a:cxn>
                    <a:cxn ang="0">
                      <a:pos x="connsiteX2" y="connsiteY2"/>
                    </a:cxn>
                    <a:cxn ang="0">
                      <a:pos x="connsiteX3" y="connsiteY3"/>
                    </a:cxn>
                  </a:cxnLst>
                  <a:rect l="l" t="t" r="r" b="b"/>
                  <a:pathLst>
                    <a:path w="10744200" h="548640">
                      <a:moveTo>
                        <a:pt x="0" y="0"/>
                      </a:moveTo>
                      <a:lnTo>
                        <a:pt x="10744200" y="0"/>
                      </a:lnTo>
                      <a:lnTo>
                        <a:pt x="10744200" y="548640"/>
                      </a:lnTo>
                      <a:lnTo>
                        <a:pt x="0" y="548640"/>
                      </a:lnTo>
                      <a:close/>
                    </a:path>
                  </a:pathLst>
                </a:custGeom>
                <a:solidFill>
                  <a:srgbClr val="FFFFFF"/>
                </a:solidFill>
                <a:ln w="1270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D2746FBF-9D8D-C47B-FA6E-4B79F13BA9AD}"/>
                    </a:ext>
                  </a:extLst>
                </p:cNvPr>
                <p:cNvSpPr/>
                <p:nvPr/>
              </p:nvSpPr>
              <p:spPr>
                <a:xfrm>
                  <a:off x="1498600" y="1102360"/>
                  <a:ext cx="10642600" cy="447040"/>
                </a:xfrm>
                <a:custGeom>
                  <a:avLst/>
                  <a:gdLst>
                    <a:gd name="connsiteX0" fmla="*/ 0 w 10642600"/>
                    <a:gd name="connsiteY0" fmla="*/ 0 h 447040"/>
                    <a:gd name="connsiteX1" fmla="*/ 10642600 w 10642600"/>
                    <a:gd name="connsiteY1" fmla="*/ 0 h 447040"/>
                    <a:gd name="connsiteX2" fmla="*/ 10642600 w 10642600"/>
                    <a:gd name="connsiteY2" fmla="*/ 447040 h 447040"/>
                    <a:gd name="connsiteX3" fmla="*/ 0 w 10642600"/>
                    <a:gd name="connsiteY3" fmla="*/ 447040 h 447040"/>
                  </a:gdLst>
                  <a:ahLst/>
                  <a:cxnLst>
                    <a:cxn ang="0">
                      <a:pos x="connsiteX0" y="connsiteY0"/>
                    </a:cxn>
                    <a:cxn ang="0">
                      <a:pos x="connsiteX1" y="connsiteY1"/>
                    </a:cxn>
                    <a:cxn ang="0">
                      <a:pos x="connsiteX2" y="connsiteY2"/>
                    </a:cxn>
                    <a:cxn ang="0">
                      <a:pos x="connsiteX3" y="connsiteY3"/>
                    </a:cxn>
                  </a:cxnLst>
                  <a:rect l="l" t="t" r="r" b="b"/>
                  <a:pathLst>
                    <a:path w="10642600" h="447040">
                      <a:moveTo>
                        <a:pt x="0" y="0"/>
                      </a:moveTo>
                      <a:lnTo>
                        <a:pt x="10642600" y="0"/>
                      </a:lnTo>
                      <a:lnTo>
                        <a:pt x="10642600" y="447040"/>
                      </a:lnTo>
                      <a:lnTo>
                        <a:pt x="0" y="447040"/>
                      </a:lnTo>
                      <a:close/>
                    </a:path>
                  </a:pathLst>
                </a:custGeom>
                <a:solidFill>
                  <a:srgbClr val="FFFFFF"/>
                </a:solidFill>
                <a:ln w="1270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73D1B3F-7C67-E14C-292F-32539D1856BB}"/>
                    </a:ext>
                  </a:extLst>
                </p:cNvPr>
                <p:cNvSpPr/>
                <p:nvPr/>
              </p:nvSpPr>
              <p:spPr>
                <a:xfrm>
                  <a:off x="1539239" y="1143000"/>
                  <a:ext cx="10561320" cy="365759"/>
                </a:xfrm>
                <a:custGeom>
                  <a:avLst/>
                  <a:gdLst>
                    <a:gd name="connsiteX0" fmla="*/ 0 w 10561320"/>
                    <a:gd name="connsiteY0" fmla="*/ 0 h 365759"/>
                    <a:gd name="connsiteX1" fmla="*/ 10561320 w 10561320"/>
                    <a:gd name="connsiteY1" fmla="*/ 0 h 365759"/>
                    <a:gd name="connsiteX2" fmla="*/ 10561320 w 10561320"/>
                    <a:gd name="connsiteY2" fmla="*/ 365760 h 365759"/>
                    <a:gd name="connsiteX3" fmla="*/ 0 w 10561320"/>
                    <a:gd name="connsiteY3" fmla="*/ 365760 h 365759"/>
                  </a:gdLst>
                  <a:ahLst/>
                  <a:cxnLst>
                    <a:cxn ang="0">
                      <a:pos x="connsiteX0" y="connsiteY0"/>
                    </a:cxn>
                    <a:cxn ang="0">
                      <a:pos x="connsiteX1" y="connsiteY1"/>
                    </a:cxn>
                    <a:cxn ang="0">
                      <a:pos x="connsiteX2" y="connsiteY2"/>
                    </a:cxn>
                    <a:cxn ang="0">
                      <a:pos x="connsiteX3" y="connsiteY3"/>
                    </a:cxn>
                  </a:cxnLst>
                  <a:rect l="l" t="t" r="r" b="b"/>
                  <a:pathLst>
                    <a:path w="10561320" h="365759">
                      <a:moveTo>
                        <a:pt x="0" y="0"/>
                      </a:moveTo>
                      <a:lnTo>
                        <a:pt x="10561320" y="0"/>
                      </a:lnTo>
                      <a:lnTo>
                        <a:pt x="10561320" y="365760"/>
                      </a:lnTo>
                      <a:lnTo>
                        <a:pt x="0" y="365760"/>
                      </a:lnTo>
                      <a:close/>
                    </a:path>
                  </a:pathLst>
                </a:custGeom>
                <a:solidFill>
                  <a:schemeClr val="accent2">
                    <a:lumMod val="50000"/>
                  </a:schemeClr>
                </a:solidFill>
                <a:ln w="12700"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0ACC6E09-9390-9F23-59E5-983235176593}"/>
                    </a:ext>
                  </a:extLst>
                </p:cNvPr>
                <p:cNvSpPr/>
                <p:nvPr/>
              </p:nvSpPr>
              <p:spPr>
                <a:xfrm>
                  <a:off x="1610995" y="1185544"/>
                  <a:ext cx="2358897" cy="273177"/>
                </a:xfrm>
                <a:custGeom>
                  <a:avLst/>
                  <a:gdLst>
                    <a:gd name="connsiteX0" fmla="*/ 62865 w 2358897"/>
                    <a:gd name="connsiteY0" fmla="*/ 0 h 273177"/>
                    <a:gd name="connsiteX1" fmla="*/ 124587 w 2358897"/>
                    <a:gd name="connsiteY1" fmla="*/ 67056 h 273177"/>
                    <a:gd name="connsiteX2" fmla="*/ 124587 w 2358897"/>
                    <a:gd name="connsiteY2" fmla="*/ 75438 h 273177"/>
                    <a:gd name="connsiteX3" fmla="*/ 84963 w 2358897"/>
                    <a:gd name="connsiteY3" fmla="*/ 75438 h 273177"/>
                    <a:gd name="connsiteX4" fmla="*/ 84963 w 2358897"/>
                    <a:gd name="connsiteY4" fmla="*/ 64389 h 273177"/>
                    <a:gd name="connsiteX5" fmla="*/ 64008 w 2358897"/>
                    <a:gd name="connsiteY5" fmla="*/ 38100 h 273177"/>
                    <a:gd name="connsiteX6" fmla="*/ 43053 w 2358897"/>
                    <a:gd name="connsiteY6" fmla="*/ 64389 h 273177"/>
                    <a:gd name="connsiteX7" fmla="*/ 78867 w 2358897"/>
                    <a:gd name="connsiteY7" fmla="*/ 122301 h 273177"/>
                    <a:gd name="connsiteX8" fmla="*/ 124968 w 2358897"/>
                    <a:gd name="connsiteY8" fmla="*/ 205740 h 273177"/>
                    <a:gd name="connsiteX9" fmla="*/ 62484 w 2358897"/>
                    <a:gd name="connsiteY9" fmla="*/ 272796 h 273177"/>
                    <a:gd name="connsiteX10" fmla="*/ 0 w 2358897"/>
                    <a:gd name="connsiteY10" fmla="*/ 205740 h 273177"/>
                    <a:gd name="connsiteX11" fmla="*/ 0 w 2358897"/>
                    <a:gd name="connsiteY11" fmla="*/ 189357 h 273177"/>
                    <a:gd name="connsiteX12" fmla="*/ 39624 w 2358897"/>
                    <a:gd name="connsiteY12" fmla="*/ 189357 h 273177"/>
                    <a:gd name="connsiteX13" fmla="*/ 39624 w 2358897"/>
                    <a:gd name="connsiteY13" fmla="*/ 208407 h 273177"/>
                    <a:gd name="connsiteX14" fmla="*/ 61341 w 2358897"/>
                    <a:gd name="connsiteY14" fmla="*/ 234315 h 273177"/>
                    <a:gd name="connsiteX15" fmla="*/ 83058 w 2358897"/>
                    <a:gd name="connsiteY15" fmla="*/ 208407 h 273177"/>
                    <a:gd name="connsiteX16" fmla="*/ 47244 w 2358897"/>
                    <a:gd name="connsiteY16" fmla="*/ 150495 h 273177"/>
                    <a:gd name="connsiteX17" fmla="*/ 1143 w 2358897"/>
                    <a:gd name="connsiteY17" fmla="*/ 67056 h 273177"/>
                    <a:gd name="connsiteX18" fmla="*/ 62865 w 2358897"/>
                    <a:gd name="connsiteY18" fmla="*/ 0 h 273177"/>
                    <a:gd name="connsiteX19" fmla="*/ 187833 w 2358897"/>
                    <a:gd name="connsiteY19" fmla="*/ 3048 h 273177"/>
                    <a:gd name="connsiteX20" fmla="*/ 187833 w 2358897"/>
                    <a:gd name="connsiteY20" fmla="*/ 208788 h 273177"/>
                    <a:gd name="connsiteX21" fmla="*/ 209550 w 2358897"/>
                    <a:gd name="connsiteY21" fmla="*/ 234696 h 273177"/>
                    <a:gd name="connsiteX22" fmla="*/ 231267 w 2358897"/>
                    <a:gd name="connsiteY22" fmla="*/ 208788 h 273177"/>
                    <a:gd name="connsiteX23" fmla="*/ 231267 w 2358897"/>
                    <a:gd name="connsiteY23" fmla="*/ 3048 h 273177"/>
                    <a:gd name="connsiteX24" fmla="*/ 270891 w 2358897"/>
                    <a:gd name="connsiteY24" fmla="*/ 3048 h 273177"/>
                    <a:gd name="connsiteX25" fmla="*/ 270891 w 2358897"/>
                    <a:gd name="connsiteY25" fmla="*/ 206121 h 273177"/>
                    <a:gd name="connsiteX26" fmla="*/ 208407 w 2358897"/>
                    <a:gd name="connsiteY26" fmla="*/ 273177 h 273177"/>
                    <a:gd name="connsiteX27" fmla="*/ 145923 w 2358897"/>
                    <a:gd name="connsiteY27" fmla="*/ 206121 h 273177"/>
                    <a:gd name="connsiteX28" fmla="*/ 145923 w 2358897"/>
                    <a:gd name="connsiteY28" fmla="*/ 3048 h 273177"/>
                    <a:gd name="connsiteX29" fmla="*/ 187833 w 2358897"/>
                    <a:gd name="connsiteY29" fmla="*/ 3048 h 273177"/>
                    <a:gd name="connsiteX30" fmla="*/ 384683 w 2358897"/>
                    <a:gd name="connsiteY30" fmla="*/ 192405 h 273177"/>
                    <a:gd name="connsiteX31" fmla="*/ 385445 w 2358897"/>
                    <a:gd name="connsiteY31" fmla="*/ 192405 h 273177"/>
                    <a:gd name="connsiteX32" fmla="*/ 413639 w 2358897"/>
                    <a:gd name="connsiteY32" fmla="*/ 3048 h 273177"/>
                    <a:gd name="connsiteX33" fmla="*/ 471932 w 2358897"/>
                    <a:gd name="connsiteY33" fmla="*/ 3048 h 273177"/>
                    <a:gd name="connsiteX34" fmla="*/ 471932 w 2358897"/>
                    <a:gd name="connsiteY34" fmla="*/ 269748 h 273177"/>
                    <a:gd name="connsiteX35" fmla="*/ 432308 w 2358897"/>
                    <a:gd name="connsiteY35" fmla="*/ 269748 h 273177"/>
                    <a:gd name="connsiteX36" fmla="*/ 432308 w 2358897"/>
                    <a:gd name="connsiteY36" fmla="*/ 78486 h 273177"/>
                    <a:gd name="connsiteX37" fmla="*/ 431546 w 2358897"/>
                    <a:gd name="connsiteY37" fmla="*/ 78486 h 273177"/>
                    <a:gd name="connsiteX38" fmla="*/ 403352 w 2358897"/>
                    <a:gd name="connsiteY38" fmla="*/ 269748 h 273177"/>
                    <a:gd name="connsiteX39" fmla="*/ 363728 w 2358897"/>
                    <a:gd name="connsiteY39" fmla="*/ 269748 h 273177"/>
                    <a:gd name="connsiteX40" fmla="*/ 333248 w 2358897"/>
                    <a:gd name="connsiteY40" fmla="*/ 81153 h 273177"/>
                    <a:gd name="connsiteX41" fmla="*/ 332486 w 2358897"/>
                    <a:gd name="connsiteY41" fmla="*/ 81153 h 273177"/>
                    <a:gd name="connsiteX42" fmla="*/ 332486 w 2358897"/>
                    <a:gd name="connsiteY42" fmla="*/ 269748 h 273177"/>
                    <a:gd name="connsiteX43" fmla="*/ 295910 w 2358897"/>
                    <a:gd name="connsiteY43" fmla="*/ 269748 h 273177"/>
                    <a:gd name="connsiteX44" fmla="*/ 295910 w 2358897"/>
                    <a:gd name="connsiteY44" fmla="*/ 3048 h 273177"/>
                    <a:gd name="connsiteX45" fmla="*/ 354203 w 2358897"/>
                    <a:gd name="connsiteY45" fmla="*/ 3048 h 273177"/>
                    <a:gd name="connsiteX46" fmla="*/ 384683 w 2358897"/>
                    <a:gd name="connsiteY46" fmla="*/ 192405 h 273177"/>
                    <a:gd name="connsiteX47" fmla="*/ 586994 w 2358897"/>
                    <a:gd name="connsiteY47" fmla="*/ 192405 h 273177"/>
                    <a:gd name="connsiteX48" fmla="*/ 587756 w 2358897"/>
                    <a:gd name="connsiteY48" fmla="*/ 192405 h 273177"/>
                    <a:gd name="connsiteX49" fmla="*/ 615950 w 2358897"/>
                    <a:gd name="connsiteY49" fmla="*/ 3048 h 273177"/>
                    <a:gd name="connsiteX50" fmla="*/ 674243 w 2358897"/>
                    <a:gd name="connsiteY50" fmla="*/ 3048 h 273177"/>
                    <a:gd name="connsiteX51" fmla="*/ 674243 w 2358897"/>
                    <a:gd name="connsiteY51" fmla="*/ 269748 h 273177"/>
                    <a:gd name="connsiteX52" fmla="*/ 634619 w 2358897"/>
                    <a:gd name="connsiteY52" fmla="*/ 269748 h 273177"/>
                    <a:gd name="connsiteX53" fmla="*/ 634619 w 2358897"/>
                    <a:gd name="connsiteY53" fmla="*/ 78486 h 273177"/>
                    <a:gd name="connsiteX54" fmla="*/ 633857 w 2358897"/>
                    <a:gd name="connsiteY54" fmla="*/ 78486 h 273177"/>
                    <a:gd name="connsiteX55" fmla="*/ 605663 w 2358897"/>
                    <a:gd name="connsiteY55" fmla="*/ 269748 h 273177"/>
                    <a:gd name="connsiteX56" fmla="*/ 566039 w 2358897"/>
                    <a:gd name="connsiteY56" fmla="*/ 269748 h 273177"/>
                    <a:gd name="connsiteX57" fmla="*/ 535559 w 2358897"/>
                    <a:gd name="connsiteY57" fmla="*/ 81153 h 273177"/>
                    <a:gd name="connsiteX58" fmla="*/ 534797 w 2358897"/>
                    <a:gd name="connsiteY58" fmla="*/ 81153 h 273177"/>
                    <a:gd name="connsiteX59" fmla="*/ 534797 w 2358897"/>
                    <a:gd name="connsiteY59" fmla="*/ 269748 h 273177"/>
                    <a:gd name="connsiteX60" fmla="*/ 498221 w 2358897"/>
                    <a:gd name="connsiteY60" fmla="*/ 269748 h 273177"/>
                    <a:gd name="connsiteX61" fmla="*/ 498221 w 2358897"/>
                    <a:gd name="connsiteY61" fmla="*/ 3048 h 273177"/>
                    <a:gd name="connsiteX62" fmla="*/ 556514 w 2358897"/>
                    <a:gd name="connsiteY62" fmla="*/ 3048 h 273177"/>
                    <a:gd name="connsiteX63" fmla="*/ 586994 w 2358897"/>
                    <a:gd name="connsiteY63" fmla="*/ 192405 h 273177"/>
                    <a:gd name="connsiteX64" fmla="*/ 742569 w 2358897"/>
                    <a:gd name="connsiteY64" fmla="*/ 115443 h 273177"/>
                    <a:gd name="connsiteX65" fmla="*/ 800100 w 2358897"/>
                    <a:gd name="connsiteY65" fmla="*/ 115443 h 273177"/>
                    <a:gd name="connsiteX66" fmla="*/ 800100 w 2358897"/>
                    <a:gd name="connsiteY66" fmla="*/ 153543 h 273177"/>
                    <a:gd name="connsiteX67" fmla="*/ 742569 w 2358897"/>
                    <a:gd name="connsiteY67" fmla="*/ 153543 h 273177"/>
                    <a:gd name="connsiteX68" fmla="*/ 742569 w 2358897"/>
                    <a:gd name="connsiteY68" fmla="*/ 231648 h 273177"/>
                    <a:gd name="connsiteX69" fmla="*/ 814959 w 2358897"/>
                    <a:gd name="connsiteY69" fmla="*/ 231648 h 273177"/>
                    <a:gd name="connsiteX70" fmla="*/ 814959 w 2358897"/>
                    <a:gd name="connsiteY70" fmla="*/ 269748 h 273177"/>
                    <a:gd name="connsiteX71" fmla="*/ 700659 w 2358897"/>
                    <a:gd name="connsiteY71" fmla="*/ 269748 h 273177"/>
                    <a:gd name="connsiteX72" fmla="*/ 700659 w 2358897"/>
                    <a:gd name="connsiteY72" fmla="*/ 3048 h 273177"/>
                    <a:gd name="connsiteX73" fmla="*/ 814959 w 2358897"/>
                    <a:gd name="connsiteY73" fmla="*/ 3048 h 273177"/>
                    <a:gd name="connsiteX74" fmla="*/ 814959 w 2358897"/>
                    <a:gd name="connsiteY74" fmla="*/ 41148 h 273177"/>
                    <a:gd name="connsiteX75" fmla="*/ 742569 w 2358897"/>
                    <a:gd name="connsiteY75" fmla="*/ 41148 h 273177"/>
                    <a:gd name="connsiteX76" fmla="*/ 742569 w 2358897"/>
                    <a:gd name="connsiteY76" fmla="*/ 115443 h 273177"/>
                    <a:gd name="connsiteX77" fmla="*/ 925449 w 2358897"/>
                    <a:gd name="connsiteY77" fmla="*/ 269748 h 273177"/>
                    <a:gd name="connsiteX78" fmla="*/ 921639 w 2358897"/>
                    <a:gd name="connsiteY78" fmla="*/ 236982 h 273177"/>
                    <a:gd name="connsiteX79" fmla="*/ 921639 w 2358897"/>
                    <a:gd name="connsiteY79" fmla="*/ 195072 h 273177"/>
                    <a:gd name="connsiteX80" fmla="*/ 894207 w 2358897"/>
                    <a:gd name="connsiteY80" fmla="*/ 161163 h 273177"/>
                    <a:gd name="connsiteX81" fmla="*/ 879729 w 2358897"/>
                    <a:gd name="connsiteY81" fmla="*/ 161163 h 273177"/>
                    <a:gd name="connsiteX82" fmla="*/ 879729 w 2358897"/>
                    <a:gd name="connsiteY82" fmla="*/ 269748 h 273177"/>
                    <a:gd name="connsiteX83" fmla="*/ 837819 w 2358897"/>
                    <a:gd name="connsiteY83" fmla="*/ 269748 h 273177"/>
                    <a:gd name="connsiteX84" fmla="*/ 837819 w 2358897"/>
                    <a:gd name="connsiteY84" fmla="*/ 3048 h 273177"/>
                    <a:gd name="connsiteX85" fmla="*/ 901065 w 2358897"/>
                    <a:gd name="connsiteY85" fmla="*/ 3048 h 273177"/>
                    <a:gd name="connsiteX86" fmla="*/ 963168 w 2358897"/>
                    <a:gd name="connsiteY86" fmla="*/ 64389 h 273177"/>
                    <a:gd name="connsiteX87" fmla="*/ 963168 w 2358897"/>
                    <a:gd name="connsiteY87" fmla="*/ 85344 h 273177"/>
                    <a:gd name="connsiteX88" fmla="*/ 935736 w 2358897"/>
                    <a:gd name="connsiteY88" fmla="*/ 139065 h 273177"/>
                    <a:gd name="connsiteX89" fmla="*/ 935736 w 2358897"/>
                    <a:gd name="connsiteY89" fmla="*/ 139827 h 273177"/>
                    <a:gd name="connsiteX90" fmla="*/ 963549 w 2358897"/>
                    <a:gd name="connsiteY90" fmla="*/ 196215 h 273177"/>
                    <a:gd name="connsiteX91" fmla="*/ 963549 w 2358897"/>
                    <a:gd name="connsiteY91" fmla="*/ 237363 h 273177"/>
                    <a:gd name="connsiteX92" fmla="*/ 968121 w 2358897"/>
                    <a:gd name="connsiteY92" fmla="*/ 269748 h 273177"/>
                    <a:gd name="connsiteX93" fmla="*/ 925449 w 2358897"/>
                    <a:gd name="connsiteY93" fmla="*/ 269748 h 273177"/>
                    <a:gd name="connsiteX94" fmla="*/ 879729 w 2358897"/>
                    <a:gd name="connsiteY94" fmla="*/ 41148 h 273177"/>
                    <a:gd name="connsiteX95" fmla="*/ 879729 w 2358897"/>
                    <a:gd name="connsiteY95" fmla="*/ 123063 h 273177"/>
                    <a:gd name="connsiteX96" fmla="*/ 896112 w 2358897"/>
                    <a:gd name="connsiteY96" fmla="*/ 123063 h 273177"/>
                    <a:gd name="connsiteX97" fmla="*/ 921258 w 2358897"/>
                    <a:gd name="connsiteY97" fmla="*/ 94869 h 273177"/>
                    <a:gd name="connsiteX98" fmla="*/ 921258 w 2358897"/>
                    <a:gd name="connsiteY98" fmla="*/ 68580 h 273177"/>
                    <a:gd name="connsiteX99" fmla="*/ 899922 w 2358897"/>
                    <a:gd name="connsiteY99" fmla="*/ 41148 h 273177"/>
                    <a:gd name="connsiteX100" fmla="*/ 879729 w 2358897"/>
                    <a:gd name="connsiteY100" fmla="*/ 41148 h 273177"/>
                    <a:gd name="connsiteX101" fmla="*/ 1050036 w 2358897"/>
                    <a:gd name="connsiteY101" fmla="*/ 3048 h 273177"/>
                    <a:gd name="connsiteX102" fmla="*/ 1091946 w 2358897"/>
                    <a:gd name="connsiteY102" fmla="*/ 3048 h 273177"/>
                    <a:gd name="connsiteX103" fmla="*/ 1091946 w 2358897"/>
                    <a:gd name="connsiteY103" fmla="*/ 269748 h 273177"/>
                    <a:gd name="connsiteX104" fmla="*/ 1050036 w 2358897"/>
                    <a:gd name="connsiteY104" fmla="*/ 269748 h 273177"/>
                    <a:gd name="connsiteX105" fmla="*/ 1050036 w 2358897"/>
                    <a:gd name="connsiteY105" fmla="*/ 3048 h 273177"/>
                    <a:gd name="connsiteX106" fmla="*/ 1156208 w 2358897"/>
                    <a:gd name="connsiteY106" fmla="*/ 76581 h 273177"/>
                    <a:gd name="connsiteX107" fmla="*/ 1155446 w 2358897"/>
                    <a:gd name="connsiteY107" fmla="*/ 76581 h 273177"/>
                    <a:gd name="connsiteX108" fmla="*/ 1155446 w 2358897"/>
                    <a:gd name="connsiteY108" fmla="*/ 269748 h 273177"/>
                    <a:gd name="connsiteX109" fmla="*/ 1117727 w 2358897"/>
                    <a:gd name="connsiteY109" fmla="*/ 269748 h 273177"/>
                    <a:gd name="connsiteX110" fmla="*/ 1117727 w 2358897"/>
                    <a:gd name="connsiteY110" fmla="*/ 3048 h 273177"/>
                    <a:gd name="connsiteX111" fmla="*/ 1170305 w 2358897"/>
                    <a:gd name="connsiteY111" fmla="*/ 3048 h 273177"/>
                    <a:gd name="connsiteX112" fmla="*/ 1212596 w 2358897"/>
                    <a:gd name="connsiteY112" fmla="*/ 162687 h 273177"/>
                    <a:gd name="connsiteX113" fmla="*/ 1213358 w 2358897"/>
                    <a:gd name="connsiteY113" fmla="*/ 162687 h 273177"/>
                    <a:gd name="connsiteX114" fmla="*/ 1213358 w 2358897"/>
                    <a:gd name="connsiteY114" fmla="*/ 3048 h 273177"/>
                    <a:gd name="connsiteX115" fmla="*/ 1250696 w 2358897"/>
                    <a:gd name="connsiteY115" fmla="*/ 3048 h 273177"/>
                    <a:gd name="connsiteX116" fmla="*/ 1250696 w 2358897"/>
                    <a:gd name="connsiteY116" fmla="*/ 269748 h 273177"/>
                    <a:gd name="connsiteX117" fmla="*/ 1207643 w 2358897"/>
                    <a:gd name="connsiteY117" fmla="*/ 269748 h 273177"/>
                    <a:gd name="connsiteX118" fmla="*/ 1156208 w 2358897"/>
                    <a:gd name="connsiteY118" fmla="*/ 76581 h 273177"/>
                    <a:gd name="connsiteX119" fmla="*/ 1269619 w 2358897"/>
                    <a:gd name="connsiteY119" fmla="*/ 3048 h 273177"/>
                    <a:gd name="connsiteX120" fmla="*/ 1399159 w 2358897"/>
                    <a:gd name="connsiteY120" fmla="*/ 3048 h 273177"/>
                    <a:gd name="connsiteX121" fmla="*/ 1399159 w 2358897"/>
                    <a:gd name="connsiteY121" fmla="*/ 41148 h 273177"/>
                    <a:gd name="connsiteX122" fmla="*/ 1355344 w 2358897"/>
                    <a:gd name="connsiteY122" fmla="*/ 41148 h 273177"/>
                    <a:gd name="connsiteX123" fmla="*/ 1355344 w 2358897"/>
                    <a:gd name="connsiteY123" fmla="*/ 269748 h 273177"/>
                    <a:gd name="connsiteX124" fmla="*/ 1313434 w 2358897"/>
                    <a:gd name="connsiteY124" fmla="*/ 269748 h 273177"/>
                    <a:gd name="connsiteX125" fmla="*/ 1313434 w 2358897"/>
                    <a:gd name="connsiteY125" fmla="*/ 41148 h 273177"/>
                    <a:gd name="connsiteX126" fmla="*/ 1269619 w 2358897"/>
                    <a:gd name="connsiteY126" fmla="*/ 41148 h 273177"/>
                    <a:gd name="connsiteX127" fmla="*/ 1269619 w 2358897"/>
                    <a:gd name="connsiteY127" fmla="*/ 3048 h 273177"/>
                    <a:gd name="connsiteX128" fmla="*/ 1460246 w 2358897"/>
                    <a:gd name="connsiteY128" fmla="*/ 115443 h 273177"/>
                    <a:gd name="connsiteX129" fmla="*/ 1517777 w 2358897"/>
                    <a:gd name="connsiteY129" fmla="*/ 115443 h 273177"/>
                    <a:gd name="connsiteX130" fmla="*/ 1517777 w 2358897"/>
                    <a:gd name="connsiteY130" fmla="*/ 153543 h 273177"/>
                    <a:gd name="connsiteX131" fmla="*/ 1460246 w 2358897"/>
                    <a:gd name="connsiteY131" fmla="*/ 153543 h 273177"/>
                    <a:gd name="connsiteX132" fmla="*/ 1460246 w 2358897"/>
                    <a:gd name="connsiteY132" fmla="*/ 231648 h 273177"/>
                    <a:gd name="connsiteX133" fmla="*/ 1532636 w 2358897"/>
                    <a:gd name="connsiteY133" fmla="*/ 231648 h 273177"/>
                    <a:gd name="connsiteX134" fmla="*/ 1532636 w 2358897"/>
                    <a:gd name="connsiteY134" fmla="*/ 269748 h 273177"/>
                    <a:gd name="connsiteX135" fmla="*/ 1418336 w 2358897"/>
                    <a:gd name="connsiteY135" fmla="*/ 269748 h 273177"/>
                    <a:gd name="connsiteX136" fmla="*/ 1418336 w 2358897"/>
                    <a:gd name="connsiteY136" fmla="*/ 3048 h 273177"/>
                    <a:gd name="connsiteX137" fmla="*/ 1532636 w 2358897"/>
                    <a:gd name="connsiteY137" fmla="*/ 3048 h 273177"/>
                    <a:gd name="connsiteX138" fmla="*/ 1532636 w 2358897"/>
                    <a:gd name="connsiteY138" fmla="*/ 41148 h 273177"/>
                    <a:gd name="connsiteX139" fmla="*/ 1460246 w 2358897"/>
                    <a:gd name="connsiteY139" fmla="*/ 41148 h 273177"/>
                    <a:gd name="connsiteX140" fmla="*/ 1460246 w 2358897"/>
                    <a:gd name="connsiteY140" fmla="*/ 115443 h 273177"/>
                    <a:gd name="connsiteX141" fmla="*/ 1642999 w 2358897"/>
                    <a:gd name="connsiteY141" fmla="*/ 269748 h 273177"/>
                    <a:gd name="connsiteX142" fmla="*/ 1639189 w 2358897"/>
                    <a:gd name="connsiteY142" fmla="*/ 236982 h 273177"/>
                    <a:gd name="connsiteX143" fmla="*/ 1639189 w 2358897"/>
                    <a:gd name="connsiteY143" fmla="*/ 195072 h 273177"/>
                    <a:gd name="connsiteX144" fmla="*/ 1611757 w 2358897"/>
                    <a:gd name="connsiteY144" fmla="*/ 161163 h 273177"/>
                    <a:gd name="connsiteX145" fmla="*/ 1597279 w 2358897"/>
                    <a:gd name="connsiteY145" fmla="*/ 161163 h 273177"/>
                    <a:gd name="connsiteX146" fmla="*/ 1597279 w 2358897"/>
                    <a:gd name="connsiteY146" fmla="*/ 269748 h 273177"/>
                    <a:gd name="connsiteX147" fmla="*/ 1555369 w 2358897"/>
                    <a:gd name="connsiteY147" fmla="*/ 269748 h 273177"/>
                    <a:gd name="connsiteX148" fmla="*/ 1555369 w 2358897"/>
                    <a:gd name="connsiteY148" fmla="*/ 3048 h 273177"/>
                    <a:gd name="connsiteX149" fmla="*/ 1618615 w 2358897"/>
                    <a:gd name="connsiteY149" fmla="*/ 3048 h 273177"/>
                    <a:gd name="connsiteX150" fmla="*/ 1680718 w 2358897"/>
                    <a:gd name="connsiteY150" fmla="*/ 64389 h 273177"/>
                    <a:gd name="connsiteX151" fmla="*/ 1680718 w 2358897"/>
                    <a:gd name="connsiteY151" fmla="*/ 85344 h 273177"/>
                    <a:gd name="connsiteX152" fmla="*/ 1653286 w 2358897"/>
                    <a:gd name="connsiteY152" fmla="*/ 139065 h 273177"/>
                    <a:gd name="connsiteX153" fmla="*/ 1653286 w 2358897"/>
                    <a:gd name="connsiteY153" fmla="*/ 139827 h 273177"/>
                    <a:gd name="connsiteX154" fmla="*/ 1681099 w 2358897"/>
                    <a:gd name="connsiteY154" fmla="*/ 196215 h 273177"/>
                    <a:gd name="connsiteX155" fmla="*/ 1681099 w 2358897"/>
                    <a:gd name="connsiteY155" fmla="*/ 237363 h 273177"/>
                    <a:gd name="connsiteX156" fmla="*/ 1685671 w 2358897"/>
                    <a:gd name="connsiteY156" fmla="*/ 269748 h 273177"/>
                    <a:gd name="connsiteX157" fmla="*/ 1642999 w 2358897"/>
                    <a:gd name="connsiteY157" fmla="*/ 269748 h 273177"/>
                    <a:gd name="connsiteX158" fmla="*/ 1597279 w 2358897"/>
                    <a:gd name="connsiteY158" fmla="*/ 41148 h 273177"/>
                    <a:gd name="connsiteX159" fmla="*/ 1597279 w 2358897"/>
                    <a:gd name="connsiteY159" fmla="*/ 123063 h 273177"/>
                    <a:gd name="connsiteX160" fmla="*/ 1613662 w 2358897"/>
                    <a:gd name="connsiteY160" fmla="*/ 123063 h 273177"/>
                    <a:gd name="connsiteX161" fmla="*/ 1638808 w 2358897"/>
                    <a:gd name="connsiteY161" fmla="*/ 94869 h 273177"/>
                    <a:gd name="connsiteX162" fmla="*/ 1638808 w 2358897"/>
                    <a:gd name="connsiteY162" fmla="*/ 68580 h 273177"/>
                    <a:gd name="connsiteX163" fmla="*/ 1617472 w 2358897"/>
                    <a:gd name="connsiteY163" fmla="*/ 41148 h 273177"/>
                    <a:gd name="connsiteX164" fmla="*/ 1597279 w 2358897"/>
                    <a:gd name="connsiteY164" fmla="*/ 41148 h 273177"/>
                    <a:gd name="connsiteX165" fmla="*/ 1745361 w 2358897"/>
                    <a:gd name="connsiteY165" fmla="*/ 76581 h 273177"/>
                    <a:gd name="connsiteX166" fmla="*/ 1744599 w 2358897"/>
                    <a:gd name="connsiteY166" fmla="*/ 76581 h 273177"/>
                    <a:gd name="connsiteX167" fmla="*/ 1744599 w 2358897"/>
                    <a:gd name="connsiteY167" fmla="*/ 269748 h 273177"/>
                    <a:gd name="connsiteX168" fmla="*/ 1706880 w 2358897"/>
                    <a:gd name="connsiteY168" fmla="*/ 269748 h 273177"/>
                    <a:gd name="connsiteX169" fmla="*/ 1706880 w 2358897"/>
                    <a:gd name="connsiteY169" fmla="*/ 3048 h 273177"/>
                    <a:gd name="connsiteX170" fmla="*/ 1759458 w 2358897"/>
                    <a:gd name="connsiteY170" fmla="*/ 3048 h 273177"/>
                    <a:gd name="connsiteX171" fmla="*/ 1801749 w 2358897"/>
                    <a:gd name="connsiteY171" fmla="*/ 162687 h 273177"/>
                    <a:gd name="connsiteX172" fmla="*/ 1802511 w 2358897"/>
                    <a:gd name="connsiteY172" fmla="*/ 162687 h 273177"/>
                    <a:gd name="connsiteX173" fmla="*/ 1802511 w 2358897"/>
                    <a:gd name="connsiteY173" fmla="*/ 3048 h 273177"/>
                    <a:gd name="connsiteX174" fmla="*/ 1839849 w 2358897"/>
                    <a:gd name="connsiteY174" fmla="*/ 3048 h 273177"/>
                    <a:gd name="connsiteX175" fmla="*/ 1839849 w 2358897"/>
                    <a:gd name="connsiteY175" fmla="*/ 269748 h 273177"/>
                    <a:gd name="connsiteX176" fmla="*/ 1796796 w 2358897"/>
                    <a:gd name="connsiteY176" fmla="*/ 269748 h 273177"/>
                    <a:gd name="connsiteX177" fmla="*/ 1745361 w 2358897"/>
                    <a:gd name="connsiteY177" fmla="*/ 76581 h 273177"/>
                    <a:gd name="connsiteX178" fmla="*/ 1924431 w 2358897"/>
                    <a:gd name="connsiteY178" fmla="*/ 0 h 273177"/>
                    <a:gd name="connsiteX179" fmla="*/ 1986153 w 2358897"/>
                    <a:gd name="connsiteY179" fmla="*/ 67056 h 273177"/>
                    <a:gd name="connsiteX180" fmla="*/ 1986153 w 2358897"/>
                    <a:gd name="connsiteY180" fmla="*/ 75438 h 273177"/>
                    <a:gd name="connsiteX181" fmla="*/ 1946529 w 2358897"/>
                    <a:gd name="connsiteY181" fmla="*/ 75438 h 273177"/>
                    <a:gd name="connsiteX182" fmla="*/ 1946529 w 2358897"/>
                    <a:gd name="connsiteY182" fmla="*/ 64389 h 273177"/>
                    <a:gd name="connsiteX183" fmla="*/ 1925574 w 2358897"/>
                    <a:gd name="connsiteY183" fmla="*/ 38100 h 273177"/>
                    <a:gd name="connsiteX184" fmla="*/ 1904619 w 2358897"/>
                    <a:gd name="connsiteY184" fmla="*/ 64389 h 273177"/>
                    <a:gd name="connsiteX185" fmla="*/ 1940433 w 2358897"/>
                    <a:gd name="connsiteY185" fmla="*/ 122301 h 273177"/>
                    <a:gd name="connsiteX186" fmla="*/ 1986534 w 2358897"/>
                    <a:gd name="connsiteY186" fmla="*/ 205740 h 273177"/>
                    <a:gd name="connsiteX187" fmla="*/ 1924050 w 2358897"/>
                    <a:gd name="connsiteY187" fmla="*/ 272796 h 273177"/>
                    <a:gd name="connsiteX188" fmla="*/ 1861566 w 2358897"/>
                    <a:gd name="connsiteY188" fmla="*/ 205740 h 273177"/>
                    <a:gd name="connsiteX189" fmla="*/ 1861566 w 2358897"/>
                    <a:gd name="connsiteY189" fmla="*/ 189357 h 273177"/>
                    <a:gd name="connsiteX190" fmla="*/ 1901190 w 2358897"/>
                    <a:gd name="connsiteY190" fmla="*/ 189357 h 273177"/>
                    <a:gd name="connsiteX191" fmla="*/ 1901190 w 2358897"/>
                    <a:gd name="connsiteY191" fmla="*/ 208407 h 273177"/>
                    <a:gd name="connsiteX192" fmla="*/ 1922907 w 2358897"/>
                    <a:gd name="connsiteY192" fmla="*/ 234315 h 273177"/>
                    <a:gd name="connsiteX193" fmla="*/ 1944624 w 2358897"/>
                    <a:gd name="connsiteY193" fmla="*/ 208407 h 273177"/>
                    <a:gd name="connsiteX194" fmla="*/ 1908810 w 2358897"/>
                    <a:gd name="connsiteY194" fmla="*/ 150495 h 273177"/>
                    <a:gd name="connsiteX195" fmla="*/ 1862709 w 2358897"/>
                    <a:gd name="connsiteY195" fmla="*/ 67056 h 273177"/>
                    <a:gd name="connsiteX196" fmla="*/ 1924431 w 2358897"/>
                    <a:gd name="connsiteY196" fmla="*/ 0 h 273177"/>
                    <a:gd name="connsiteX197" fmla="*/ 2050288 w 2358897"/>
                    <a:gd name="connsiteY197" fmla="*/ 269748 h 273177"/>
                    <a:gd name="connsiteX198" fmla="*/ 2008378 w 2358897"/>
                    <a:gd name="connsiteY198" fmla="*/ 269748 h 273177"/>
                    <a:gd name="connsiteX199" fmla="*/ 2008378 w 2358897"/>
                    <a:gd name="connsiteY199" fmla="*/ 3048 h 273177"/>
                    <a:gd name="connsiteX200" fmla="*/ 2050288 w 2358897"/>
                    <a:gd name="connsiteY200" fmla="*/ 3048 h 273177"/>
                    <a:gd name="connsiteX201" fmla="*/ 2050288 w 2358897"/>
                    <a:gd name="connsiteY201" fmla="*/ 117348 h 273177"/>
                    <a:gd name="connsiteX202" fmla="*/ 2097913 w 2358897"/>
                    <a:gd name="connsiteY202" fmla="*/ 117348 h 273177"/>
                    <a:gd name="connsiteX203" fmla="*/ 2097913 w 2358897"/>
                    <a:gd name="connsiteY203" fmla="*/ 3048 h 273177"/>
                    <a:gd name="connsiteX204" fmla="*/ 2140585 w 2358897"/>
                    <a:gd name="connsiteY204" fmla="*/ 3048 h 273177"/>
                    <a:gd name="connsiteX205" fmla="*/ 2140585 w 2358897"/>
                    <a:gd name="connsiteY205" fmla="*/ 269748 h 273177"/>
                    <a:gd name="connsiteX206" fmla="*/ 2097913 w 2358897"/>
                    <a:gd name="connsiteY206" fmla="*/ 269748 h 273177"/>
                    <a:gd name="connsiteX207" fmla="*/ 2097913 w 2358897"/>
                    <a:gd name="connsiteY207" fmla="*/ 155448 h 273177"/>
                    <a:gd name="connsiteX208" fmla="*/ 2050288 w 2358897"/>
                    <a:gd name="connsiteY208" fmla="*/ 155448 h 273177"/>
                    <a:gd name="connsiteX209" fmla="*/ 2050288 w 2358897"/>
                    <a:gd name="connsiteY209" fmla="*/ 269748 h 273177"/>
                    <a:gd name="connsiteX210" fmla="*/ 2166747 w 2358897"/>
                    <a:gd name="connsiteY210" fmla="*/ 3048 h 273177"/>
                    <a:gd name="connsiteX211" fmla="*/ 2208657 w 2358897"/>
                    <a:gd name="connsiteY211" fmla="*/ 3048 h 273177"/>
                    <a:gd name="connsiteX212" fmla="*/ 2208657 w 2358897"/>
                    <a:gd name="connsiteY212" fmla="*/ 269748 h 273177"/>
                    <a:gd name="connsiteX213" fmla="*/ 2166747 w 2358897"/>
                    <a:gd name="connsiteY213" fmla="*/ 269748 h 273177"/>
                    <a:gd name="connsiteX214" fmla="*/ 2166747 w 2358897"/>
                    <a:gd name="connsiteY214" fmla="*/ 3048 h 273177"/>
                    <a:gd name="connsiteX215" fmla="*/ 2358898 w 2358897"/>
                    <a:gd name="connsiteY215" fmla="*/ 68961 h 273177"/>
                    <a:gd name="connsiteX216" fmla="*/ 2358898 w 2358897"/>
                    <a:gd name="connsiteY216" fmla="*/ 103632 h 273177"/>
                    <a:gd name="connsiteX217" fmla="*/ 2296414 w 2358897"/>
                    <a:gd name="connsiteY217" fmla="*/ 169545 h 273177"/>
                    <a:gd name="connsiteX218" fmla="*/ 2276602 w 2358897"/>
                    <a:gd name="connsiteY218" fmla="*/ 169545 h 273177"/>
                    <a:gd name="connsiteX219" fmla="*/ 2276602 w 2358897"/>
                    <a:gd name="connsiteY219" fmla="*/ 269748 h 273177"/>
                    <a:gd name="connsiteX220" fmla="*/ 2234692 w 2358897"/>
                    <a:gd name="connsiteY220" fmla="*/ 269748 h 273177"/>
                    <a:gd name="connsiteX221" fmla="*/ 2234692 w 2358897"/>
                    <a:gd name="connsiteY221" fmla="*/ 3048 h 273177"/>
                    <a:gd name="connsiteX222" fmla="*/ 2296414 w 2358897"/>
                    <a:gd name="connsiteY222" fmla="*/ 3048 h 273177"/>
                    <a:gd name="connsiteX223" fmla="*/ 2358898 w 2358897"/>
                    <a:gd name="connsiteY223" fmla="*/ 68961 h 273177"/>
                    <a:gd name="connsiteX224" fmla="*/ 2276602 w 2358897"/>
                    <a:gd name="connsiteY224" fmla="*/ 41148 h 273177"/>
                    <a:gd name="connsiteX225" fmla="*/ 2276602 w 2358897"/>
                    <a:gd name="connsiteY225" fmla="*/ 131445 h 273177"/>
                    <a:gd name="connsiteX226" fmla="*/ 2296414 w 2358897"/>
                    <a:gd name="connsiteY226" fmla="*/ 131445 h 273177"/>
                    <a:gd name="connsiteX227" fmla="*/ 2316988 w 2358897"/>
                    <a:gd name="connsiteY227" fmla="*/ 106299 h 273177"/>
                    <a:gd name="connsiteX228" fmla="*/ 2316988 w 2358897"/>
                    <a:gd name="connsiteY228" fmla="*/ 66294 h 273177"/>
                    <a:gd name="connsiteX229" fmla="*/ 2296414 w 2358897"/>
                    <a:gd name="connsiteY229" fmla="*/ 41148 h 273177"/>
                    <a:gd name="connsiteX230" fmla="*/ 2276602 w 2358897"/>
                    <a:gd name="connsiteY230" fmla="*/ 41148 h 27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Lst>
                  <a:rect l="l" t="t" r="r" b="b"/>
                  <a:pathLst>
                    <a:path w="2358897" h="273177">
                      <a:moveTo>
                        <a:pt x="62865" y="0"/>
                      </a:moveTo>
                      <a:cubicBezTo>
                        <a:pt x="103632" y="0"/>
                        <a:pt x="124587" y="24384"/>
                        <a:pt x="124587" y="67056"/>
                      </a:cubicBezTo>
                      <a:lnTo>
                        <a:pt x="124587" y="75438"/>
                      </a:lnTo>
                      <a:lnTo>
                        <a:pt x="84963" y="75438"/>
                      </a:lnTo>
                      <a:lnTo>
                        <a:pt x="84963" y="64389"/>
                      </a:lnTo>
                      <a:cubicBezTo>
                        <a:pt x="84963" y="45339"/>
                        <a:pt x="77343" y="38100"/>
                        <a:pt x="64008" y="38100"/>
                      </a:cubicBezTo>
                      <a:cubicBezTo>
                        <a:pt x="50673" y="38100"/>
                        <a:pt x="43053" y="45339"/>
                        <a:pt x="43053" y="64389"/>
                      </a:cubicBezTo>
                      <a:cubicBezTo>
                        <a:pt x="43053" y="83439"/>
                        <a:pt x="51435" y="98298"/>
                        <a:pt x="78867" y="122301"/>
                      </a:cubicBezTo>
                      <a:cubicBezTo>
                        <a:pt x="113919" y="153162"/>
                        <a:pt x="124968" y="175260"/>
                        <a:pt x="124968" y="205740"/>
                      </a:cubicBezTo>
                      <a:cubicBezTo>
                        <a:pt x="124968" y="248412"/>
                        <a:pt x="103632" y="272796"/>
                        <a:pt x="62484" y="272796"/>
                      </a:cubicBezTo>
                      <a:cubicBezTo>
                        <a:pt x="21336" y="272796"/>
                        <a:pt x="0" y="248412"/>
                        <a:pt x="0" y="205740"/>
                      </a:cubicBezTo>
                      <a:lnTo>
                        <a:pt x="0" y="189357"/>
                      </a:lnTo>
                      <a:lnTo>
                        <a:pt x="39624" y="189357"/>
                      </a:lnTo>
                      <a:lnTo>
                        <a:pt x="39624" y="208407"/>
                      </a:lnTo>
                      <a:cubicBezTo>
                        <a:pt x="39624" y="227457"/>
                        <a:pt x="48006" y="234315"/>
                        <a:pt x="61341" y="234315"/>
                      </a:cubicBezTo>
                      <a:cubicBezTo>
                        <a:pt x="74676" y="234315"/>
                        <a:pt x="83058" y="227457"/>
                        <a:pt x="83058" y="208407"/>
                      </a:cubicBezTo>
                      <a:cubicBezTo>
                        <a:pt x="83058" y="189357"/>
                        <a:pt x="74676" y="174498"/>
                        <a:pt x="47244" y="150495"/>
                      </a:cubicBezTo>
                      <a:cubicBezTo>
                        <a:pt x="12192" y="119634"/>
                        <a:pt x="1143" y="97536"/>
                        <a:pt x="1143" y="67056"/>
                      </a:cubicBezTo>
                      <a:cubicBezTo>
                        <a:pt x="1143" y="24384"/>
                        <a:pt x="22098" y="0"/>
                        <a:pt x="62865" y="0"/>
                      </a:cubicBezTo>
                      <a:close/>
                      <a:moveTo>
                        <a:pt x="187833" y="3048"/>
                      </a:moveTo>
                      <a:lnTo>
                        <a:pt x="187833" y="208788"/>
                      </a:lnTo>
                      <a:cubicBezTo>
                        <a:pt x="187833" y="227838"/>
                        <a:pt x="196215" y="234696"/>
                        <a:pt x="209550" y="234696"/>
                      </a:cubicBezTo>
                      <a:cubicBezTo>
                        <a:pt x="222885" y="234696"/>
                        <a:pt x="231267" y="227838"/>
                        <a:pt x="231267" y="208788"/>
                      </a:cubicBezTo>
                      <a:lnTo>
                        <a:pt x="231267" y="3048"/>
                      </a:lnTo>
                      <a:lnTo>
                        <a:pt x="270891" y="3048"/>
                      </a:lnTo>
                      <a:lnTo>
                        <a:pt x="270891" y="206121"/>
                      </a:lnTo>
                      <a:cubicBezTo>
                        <a:pt x="270891" y="248793"/>
                        <a:pt x="249555" y="273177"/>
                        <a:pt x="208407" y="273177"/>
                      </a:cubicBezTo>
                      <a:cubicBezTo>
                        <a:pt x="167259" y="273177"/>
                        <a:pt x="145923" y="248793"/>
                        <a:pt x="145923" y="206121"/>
                      </a:cubicBezTo>
                      <a:lnTo>
                        <a:pt x="145923" y="3048"/>
                      </a:lnTo>
                      <a:lnTo>
                        <a:pt x="187833" y="3048"/>
                      </a:lnTo>
                      <a:close/>
                      <a:moveTo>
                        <a:pt x="384683" y="192405"/>
                      </a:moveTo>
                      <a:lnTo>
                        <a:pt x="385445" y="192405"/>
                      </a:lnTo>
                      <a:lnTo>
                        <a:pt x="413639" y="3048"/>
                      </a:lnTo>
                      <a:lnTo>
                        <a:pt x="471932" y="3048"/>
                      </a:lnTo>
                      <a:lnTo>
                        <a:pt x="471932" y="269748"/>
                      </a:lnTo>
                      <a:lnTo>
                        <a:pt x="432308" y="269748"/>
                      </a:lnTo>
                      <a:lnTo>
                        <a:pt x="432308" y="78486"/>
                      </a:lnTo>
                      <a:lnTo>
                        <a:pt x="431546" y="78486"/>
                      </a:lnTo>
                      <a:lnTo>
                        <a:pt x="403352" y="269748"/>
                      </a:lnTo>
                      <a:lnTo>
                        <a:pt x="363728" y="269748"/>
                      </a:lnTo>
                      <a:lnTo>
                        <a:pt x="333248" y="81153"/>
                      </a:lnTo>
                      <a:lnTo>
                        <a:pt x="332486" y="81153"/>
                      </a:lnTo>
                      <a:lnTo>
                        <a:pt x="332486" y="269748"/>
                      </a:lnTo>
                      <a:lnTo>
                        <a:pt x="295910" y="269748"/>
                      </a:lnTo>
                      <a:lnTo>
                        <a:pt x="295910" y="3048"/>
                      </a:lnTo>
                      <a:lnTo>
                        <a:pt x="354203" y="3048"/>
                      </a:lnTo>
                      <a:lnTo>
                        <a:pt x="384683" y="192405"/>
                      </a:lnTo>
                      <a:close/>
                      <a:moveTo>
                        <a:pt x="586994" y="192405"/>
                      </a:moveTo>
                      <a:lnTo>
                        <a:pt x="587756" y="192405"/>
                      </a:lnTo>
                      <a:lnTo>
                        <a:pt x="615950" y="3048"/>
                      </a:lnTo>
                      <a:lnTo>
                        <a:pt x="674243" y="3048"/>
                      </a:lnTo>
                      <a:lnTo>
                        <a:pt x="674243" y="269748"/>
                      </a:lnTo>
                      <a:lnTo>
                        <a:pt x="634619" y="269748"/>
                      </a:lnTo>
                      <a:lnTo>
                        <a:pt x="634619" y="78486"/>
                      </a:lnTo>
                      <a:lnTo>
                        <a:pt x="633857" y="78486"/>
                      </a:lnTo>
                      <a:lnTo>
                        <a:pt x="605663" y="269748"/>
                      </a:lnTo>
                      <a:lnTo>
                        <a:pt x="566039" y="269748"/>
                      </a:lnTo>
                      <a:lnTo>
                        <a:pt x="535559" y="81153"/>
                      </a:lnTo>
                      <a:lnTo>
                        <a:pt x="534797" y="81153"/>
                      </a:lnTo>
                      <a:lnTo>
                        <a:pt x="534797" y="269748"/>
                      </a:lnTo>
                      <a:lnTo>
                        <a:pt x="498221" y="269748"/>
                      </a:lnTo>
                      <a:lnTo>
                        <a:pt x="498221" y="3048"/>
                      </a:lnTo>
                      <a:lnTo>
                        <a:pt x="556514" y="3048"/>
                      </a:lnTo>
                      <a:lnTo>
                        <a:pt x="586994" y="192405"/>
                      </a:lnTo>
                      <a:close/>
                      <a:moveTo>
                        <a:pt x="742569" y="115443"/>
                      </a:moveTo>
                      <a:lnTo>
                        <a:pt x="800100" y="115443"/>
                      </a:lnTo>
                      <a:lnTo>
                        <a:pt x="800100" y="153543"/>
                      </a:lnTo>
                      <a:lnTo>
                        <a:pt x="742569" y="153543"/>
                      </a:lnTo>
                      <a:lnTo>
                        <a:pt x="742569" y="231648"/>
                      </a:lnTo>
                      <a:lnTo>
                        <a:pt x="814959" y="231648"/>
                      </a:lnTo>
                      <a:lnTo>
                        <a:pt x="814959" y="269748"/>
                      </a:lnTo>
                      <a:lnTo>
                        <a:pt x="700659" y="269748"/>
                      </a:lnTo>
                      <a:lnTo>
                        <a:pt x="700659" y="3048"/>
                      </a:lnTo>
                      <a:lnTo>
                        <a:pt x="814959" y="3048"/>
                      </a:lnTo>
                      <a:lnTo>
                        <a:pt x="814959" y="41148"/>
                      </a:lnTo>
                      <a:lnTo>
                        <a:pt x="742569" y="41148"/>
                      </a:lnTo>
                      <a:lnTo>
                        <a:pt x="742569" y="115443"/>
                      </a:lnTo>
                      <a:close/>
                      <a:moveTo>
                        <a:pt x="925449" y="269748"/>
                      </a:moveTo>
                      <a:cubicBezTo>
                        <a:pt x="923163" y="262890"/>
                        <a:pt x="921639" y="258699"/>
                        <a:pt x="921639" y="236982"/>
                      </a:cubicBezTo>
                      <a:lnTo>
                        <a:pt x="921639" y="195072"/>
                      </a:lnTo>
                      <a:cubicBezTo>
                        <a:pt x="921639" y="170307"/>
                        <a:pt x="913257" y="161163"/>
                        <a:pt x="894207" y="161163"/>
                      </a:cubicBezTo>
                      <a:lnTo>
                        <a:pt x="879729" y="161163"/>
                      </a:lnTo>
                      <a:lnTo>
                        <a:pt x="879729" y="269748"/>
                      </a:lnTo>
                      <a:lnTo>
                        <a:pt x="837819" y="269748"/>
                      </a:lnTo>
                      <a:lnTo>
                        <a:pt x="837819" y="3048"/>
                      </a:lnTo>
                      <a:lnTo>
                        <a:pt x="901065" y="3048"/>
                      </a:lnTo>
                      <a:cubicBezTo>
                        <a:pt x="944499" y="3048"/>
                        <a:pt x="963168" y="23241"/>
                        <a:pt x="963168" y="64389"/>
                      </a:cubicBezTo>
                      <a:lnTo>
                        <a:pt x="963168" y="85344"/>
                      </a:lnTo>
                      <a:cubicBezTo>
                        <a:pt x="963168" y="112776"/>
                        <a:pt x="954405" y="130302"/>
                        <a:pt x="935736" y="139065"/>
                      </a:cubicBezTo>
                      <a:lnTo>
                        <a:pt x="935736" y="139827"/>
                      </a:lnTo>
                      <a:cubicBezTo>
                        <a:pt x="956691" y="148590"/>
                        <a:pt x="963549" y="168402"/>
                        <a:pt x="963549" y="196215"/>
                      </a:cubicBezTo>
                      <a:lnTo>
                        <a:pt x="963549" y="237363"/>
                      </a:lnTo>
                      <a:cubicBezTo>
                        <a:pt x="963549" y="250317"/>
                        <a:pt x="963930" y="259842"/>
                        <a:pt x="968121" y="269748"/>
                      </a:cubicBezTo>
                      <a:lnTo>
                        <a:pt x="925449" y="269748"/>
                      </a:lnTo>
                      <a:close/>
                      <a:moveTo>
                        <a:pt x="879729" y="41148"/>
                      </a:moveTo>
                      <a:lnTo>
                        <a:pt x="879729" y="123063"/>
                      </a:lnTo>
                      <a:lnTo>
                        <a:pt x="896112" y="123063"/>
                      </a:lnTo>
                      <a:cubicBezTo>
                        <a:pt x="911733" y="123063"/>
                        <a:pt x="921258" y="116205"/>
                        <a:pt x="921258" y="94869"/>
                      </a:cubicBezTo>
                      <a:lnTo>
                        <a:pt x="921258" y="68580"/>
                      </a:lnTo>
                      <a:cubicBezTo>
                        <a:pt x="921258" y="49530"/>
                        <a:pt x="914781" y="41148"/>
                        <a:pt x="899922" y="41148"/>
                      </a:cubicBezTo>
                      <a:lnTo>
                        <a:pt x="879729" y="41148"/>
                      </a:lnTo>
                      <a:close/>
                      <a:moveTo>
                        <a:pt x="1050036" y="3048"/>
                      </a:moveTo>
                      <a:lnTo>
                        <a:pt x="1091946" y="3048"/>
                      </a:lnTo>
                      <a:lnTo>
                        <a:pt x="1091946" y="269748"/>
                      </a:lnTo>
                      <a:lnTo>
                        <a:pt x="1050036" y="269748"/>
                      </a:lnTo>
                      <a:lnTo>
                        <a:pt x="1050036" y="3048"/>
                      </a:lnTo>
                      <a:close/>
                      <a:moveTo>
                        <a:pt x="1156208" y="76581"/>
                      </a:moveTo>
                      <a:lnTo>
                        <a:pt x="1155446" y="76581"/>
                      </a:lnTo>
                      <a:lnTo>
                        <a:pt x="1155446" y="269748"/>
                      </a:lnTo>
                      <a:lnTo>
                        <a:pt x="1117727" y="269748"/>
                      </a:lnTo>
                      <a:lnTo>
                        <a:pt x="1117727" y="3048"/>
                      </a:lnTo>
                      <a:lnTo>
                        <a:pt x="1170305" y="3048"/>
                      </a:lnTo>
                      <a:lnTo>
                        <a:pt x="1212596" y="162687"/>
                      </a:lnTo>
                      <a:lnTo>
                        <a:pt x="1213358" y="162687"/>
                      </a:lnTo>
                      <a:lnTo>
                        <a:pt x="1213358" y="3048"/>
                      </a:lnTo>
                      <a:lnTo>
                        <a:pt x="1250696" y="3048"/>
                      </a:lnTo>
                      <a:lnTo>
                        <a:pt x="1250696" y="269748"/>
                      </a:lnTo>
                      <a:lnTo>
                        <a:pt x="1207643" y="269748"/>
                      </a:lnTo>
                      <a:lnTo>
                        <a:pt x="1156208" y="76581"/>
                      </a:lnTo>
                      <a:close/>
                      <a:moveTo>
                        <a:pt x="1269619" y="3048"/>
                      </a:moveTo>
                      <a:lnTo>
                        <a:pt x="1399159" y="3048"/>
                      </a:lnTo>
                      <a:lnTo>
                        <a:pt x="1399159" y="41148"/>
                      </a:lnTo>
                      <a:lnTo>
                        <a:pt x="1355344" y="41148"/>
                      </a:lnTo>
                      <a:lnTo>
                        <a:pt x="1355344" y="269748"/>
                      </a:lnTo>
                      <a:lnTo>
                        <a:pt x="1313434" y="269748"/>
                      </a:lnTo>
                      <a:lnTo>
                        <a:pt x="1313434" y="41148"/>
                      </a:lnTo>
                      <a:lnTo>
                        <a:pt x="1269619" y="41148"/>
                      </a:lnTo>
                      <a:lnTo>
                        <a:pt x="1269619" y="3048"/>
                      </a:lnTo>
                      <a:close/>
                      <a:moveTo>
                        <a:pt x="1460246" y="115443"/>
                      </a:moveTo>
                      <a:lnTo>
                        <a:pt x="1517777" y="115443"/>
                      </a:lnTo>
                      <a:lnTo>
                        <a:pt x="1517777" y="153543"/>
                      </a:lnTo>
                      <a:lnTo>
                        <a:pt x="1460246" y="153543"/>
                      </a:lnTo>
                      <a:lnTo>
                        <a:pt x="1460246" y="231648"/>
                      </a:lnTo>
                      <a:lnTo>
                        <a:pt x="1532636" y="231648"/>
                      </a:lnTo>
                      <a:lnTo>
                        <a:pt x="1532636" y="269748"/>
                      </a:lnTo>
                      <a:lnTo>
                        <a:pt x="1418336" y="269748"/>
                      </a:lnTo>
                      <a:lnTo>
                        <a:pt x="1418336" y="3048"/>
                      </a:lnTo>
                      <a:lnTo>
                        <a:pt x="1532636" y="3048"/>
                      </a:lnTo>
                      <a:lnTo>
                        <a:pt x="1532636" y="41148"/>
                      </a:lnTo>
                      <a:lnTo>
                        <a:pt x="1460246" y="41148"/>
                      </a:lnTo>
                      <a:lnTo>
                        <a:pt x="1460246" y="115443"/>
                      </a:lnTo>
                      <a:close/>
                      <a:moveTo>
                        <a:pt x="1642999" y="269748"/>
                      </a:moveTo>
                      <a:cubicBezTo>
                        <a:pt x="1640713" y="262890"/>
                        <a:pt x="1639189" y="258699"/>
                        <a:pt x="1639189" y="236982"/>
                      </a:cubicBezTo>
                      <a:lnTo>
                        <a:pt x="1639189" y="195072"/>
                      </a:lnTo>
                      <a:cubicBezTo>
                        <a:pt x="1639189" y="170307"/>
                        <a:pt x="1630807" y="161163"/>
                        <a:pt x="1611757" y="161163"/>
                      </a:cubicBezTo>
                      <a:lnTo>
                        <a:pt x="1597279" y="161163"/>
                      </a:lnTo>
                      <a:lnTo>
                        <a:pt x="1597279" y="269748"/>
                      </a:lnTo>
                      <a:lnTo>
                        <a:pt x="1555369" y="269748"/>
                      </a:lnTo>
                      <a:lnTo>
                        <a:pt x="1555369" y="3048"/>
                      </a:lnTo>
                      <a:lnTo>
                        <a:pt x="1618615" y="3048"/>
                      </a:lnTo>
                      <a:cubicBezTo>
                        <a:pt x="1662049" y="3048"/>
                        <a:pt x="1680718" y="23241"/>
                        <a:pt x="1680718" y="64389"/>
                      </a:cubicBezTo>
                      <a:lnTo>
                        <a:pt x="1680718" y="85344"/>
                      </a:lnTo>
                      <a:cubicBezTo>
                        <a:pt x="1680718" y="112776"/>
                        <a:pt x="1671955" y="130302"/>
                        <a:pt x="1653286" y="139065"/>
                      </a:cubicBezTo>
                      <a:lnTo>
                        <a:pt x="1653286" y="139827"/>
                      </a:lnTo>
                      <a:cubicBezTo>
                        <a:pt x="1674241" y="148590"/>
                        <a:pt x="1681099" y="168402"/>
                        <a:pt x="1681099" y="196215"/>
                      </a:cubicBezTo>
                      <a:lnTo>
                        <a:pt x="1681099" y="237363"/>
                      </a:lnTo>
                      <a:cubicBezTo>
                        <a:pt x="1681099" y="250317"/>
                        <a:pt x="1681480" y="259842"/>
                        <a:pt x="1685671" y="269748"/>
                      </a:cubicBezTo>
                      <a:lnTo>
                        <a:pt x="1642999" y="269748"/>
                      </a:lnTo>
                      <a:close/>
                      <a:moveTo>
                        <a:pt x="1597279" y="41148"/>
                      </a:moveTo>
                      <a:lnTo>
                        <a:pt x="1597279" y="123063"/>
                      </a:lnTo>
                      <a:lnTo>
                        <a:pt x="1613662" y="123063"/>
                      </a:lnTo>
                      <a:cubicBezTo>
                        <a:pt x="1629283" y="123063"/>
                        <a:pt x="1638808" y="116205"/>
                        <a:pt x="1638808" y="94869"/>
                      </a:cubicBezTo>
                      <a:lnTo>
                        <a:pt x="1638808" y="68580"/>
                      </a:lnTo>
                      <a:cubicBezTo>
                        <a:pt x="1638808" y="49530"/>
                        <a:pt x="1632331" y="41148"/>
                        <a:pt x="1617472" y="41148"/>
                      </a:cubicBezTo>
                      <a:lnTo>
                        <a:pt x="1597279" y="41148"/>
                      </a:lnTo>
                      <a:close/>
                      <a:moveTo>
                        <a:pt x="1745361" y="76581"/>
                      </a:moveTo>
                      <a:lnTo>
                        <a:pt x="1744599" y="76581"/>
                      </a:lnTo>
                      <a:lnTo>
                        <a:pt x="1744599" y="269748"/>
                      </a:lnTo>
                      <a:lnTo>
                        <a:pt x="1706880" y="269748"/>
                      </a:lnTo>
                      <a:lnTo>
                        <a:pt x="1706880" y="3048"/>
                      </a:lnTo>
                      <a:lnTo>
                        <a:pt x="1759458" y="3048"/>
                      </a:lnTo>
                      <a:lnTo>
                        <a:pt x="1801749" y="162687"/>
                      </a:lnTo>
                      <a:lnTo>
                        <a:pt x="1802511" y="162687"/>
                      </a:lnTo>
                      <a:lnTo>
                        <a:pt x="1802511" y="3048"/>
                      </a:lnTo>
                      <a:lnTo>
                        <a:pt x="1839849" y="3048"/>
                      </a:lnTo>
                      <a:lnTo>
                        <a:pt x="1839849" y="269748"/>
                      </a:lnTo>
                      <a:lnTo>
                        <a:pt x="1796796" y="269748"/>
                      </a:lnTo>
                      <a:lnTo>
                        <a:pt x="1745361" y="76581"/>
                      </a:lnTo>
                      <a:close/>
                      <a:moveTo>
                        <a:pt x="1924431" y="0"/>
                      </a:moveTo>
                      <a:cubicBezTo>
                        <a:pt x="1965198" y="0"/>
                        <a:pt x="1986153" y="24384"/>
                        <a:pt x="1986153" y="67056"/>
                      </a:cubicBezTo>
                      <a:lnTo>
                        <a:pt x="1986153" y="75438"/>
                      </a:lnTo>
                      <a:lnTo>
                        <a:pt x="1946529" y="75438"/>
                      </a:lnTo>
                      <a:lnTo>
                        <a:pt x="1946529" y="64389"/>
                      </a:lnTo>
                      <a:cubicBezTo>
                        <a:pt x="1946529" y="45339"/>
                        <a:pt x="1938909" y="38100"/>
                        <a:pt x="1925574" y="38100"/>
                      </a:cubicBezTo>
                      <a:cubicBezTo>
                        <a:pt x="1912239" y="38100"/>
                        <a:pt x="1904619" y="45339"/>
                        <a:pt x="1904619" y="64389"/>
                      </a:cubicBezTo>
                      <a:cubicBezTo>
                        <a:pt x="1904619" y="83439"/>
                        <a:pt x="1913001" y="98298"/>
                        <a:pt x="1940433" y="122301"/>
                      </a:cubicBezTo>
                      <a:cubicBezTo>
                        <a:pt x="1975485" y="153162"/>
                        <a:pt x="1986534" y="175260"/>
                        <a:pt x="1986534" y="205740"/>
                      </a:cubicBezTo>
                      <a:cubicBezTo>
                        <a:pt x="1986534" y="248412"/>
                        <a:pt x="1965198" y="272796"/>
                        <a:pt x="1924050" y="272796"/>
                      </a:cubicBezTo>
                      <a:cubicBezTo>
                        <a:pt x="1882902" y="272796"/>
                        <a:pt x="1861566" y="248412"/>
                        <a:pt x="1861566" y="205740"/>
                      </a:cubicBezTo>
                      <a:lnTo>
                        <a:pt x="1861566" y="189357"/>
                      </a:lnTo>
                      <a:lnTo>
                        <a:pt x="1901190" y="189357"/>
                      </a:lnTo>
                      <a:lnTo>
                        <a:pt x="1901190" y="208407"/>
                      </a:lnTo>
                      <a:cubicBezTo>
                        <a:pt x="1901190" y="227457"/>
                        <a:pt x="1909572" y="234315"/>
                        <a:pt x="1922907" y="234315"/>
                      </a:cubicBezTo>
                      <a:cubicBezTo>
                        <a:pt x="1936242" y="234315"/>
                        <a:pt x="1944624" y="227457"/>
                        <a:pt x="1944624" y="208407"/>
                      </a:cubicBezTo>
                      <a:cubicBezTo>
                        <a:pt x="1944624" y="189357"/>
                        <a:pt x="1936242" y="174498"/>
                        <a:pt x="1908810" y="150495"/>
                      </a:cubicBezTo>
                      <a:cubicBezTo>
                        <a:pt x="1873758" y="119634"/>
                        <a:pt x="1862709" y="97536"/>
                        <a:pt x="1862709" y="67056"/>
                      </a:cubicBezTo>
                      <a:cubicBezTo>
                        <a:pt x="1862709" y="24384"/>
                        <a:pt x="1883664" y="0"/>
                        <a:pt x="1924431" y="0"/>
                      </a:cubicBezTo>
                      <a:close/>
                      <a:moveTo>
                        <a:pt x="2050288" y="269748"/>
                      </a:moveTo>
                      <a:lnTo>
                        <a:pt x="2008378" y="269748"/>
                      </a:lnTo>
                      <a:lnTo>
                        <a:pt x="2008378" y="3048"/>
                      </a:lnTo>
                      <a:lnTo>
                        <a:pt x="2050288" y="3048"/>
                      </a:lnTo>
                      <a:lnTo>
                        <a:pt x="2050288" y="117348"/>
                      </a:lnTo>
                      <a:lnTo>
                        <a:pt x="2097913" y="117348"/>
                      </a:lnTo>
                      <a:lnTo>
                        <a:pt x="2097913" y="3048"/>
                      </a:lnTo>
                      <a:lnTo>
                        <a:pt x="2140585" y="3048"/>
                      </a:lnTo>
                      <a:lnTo>
                        <a:pt x="2140585" y="269748"/>
                      </a:lnTo>
                      <a:lnTo>
                        <a:pt x="2097913" y="269748"/>
                      </a:lnTo>
                      <a:lnTo>
                        <a:pt x="2097913" y="155448"/>
                      </a:lnTo>
                      <a:lnTo>
                        <a:pt x="2050288" y="155448"/>
                      </a:lnTo>
                      <a:lnTo>
                        <a:pt x="2050288" y="269748"/>
                      </a:lnTo>
                      <a:close/>
                      <a:moveTo>
                        <a:pt x="2166747" y="3048"/>
                      </a:moveTo>
                      <a:lnTo>
                        <a:pt x="2208657" y="3048"/>
                      </a:lnTo>
                      <a:lnTo>
                        <a:pt x="2208657" y="269748"/>
                      </a:lnTo>
                      <a:lnTo>
                        <a:pt x="2166747" y="269748"/>
                      </a:lnTo>
                      <a:lnTo>
                        <a:pt x="2166747" y="3048"/>
                      </a:lnTo>
                      <a:close/>
                      <a:moveTo>
                        <a:pt x="2358898" y="68961"/>
                      </a:moveTo>
                      <a:lnTo>
                        <a:pt x="2358898" y="103632"/>
                      </a:lnTo>
                      <a:cubicBezTo>
                        <a:pt x="2358898" y="146304"/>
                        <a:pt x="2338324" y="169545"/>
                        <a:pt x="2296414" y="169545"/>
                      </a:cubicBezTo>
                      <a:lnTo>
                        <a:pt x="2276602" y="169545"/>
                      </a:lnTo>
                      <a:lnTo>
                        <a:pt x="2276602" y="269748"/>
                      </a:lnTo>
                      <a:lnTo>
                        <a:pt x="2234692" y="269748"/>
                      </a:lnTo>
                      <a:lnTo>
                        <a:pt x="2234692" y="3048"/>
                      </a:lnTo>
                      <a:lnTo>
                        <a:pt x="2296414" y="3048"/>
                      </a:lnTo>
                      <a:cubicBezTo>
                        <a:pt x="2338324" y="3048"/>
                        <a:pt x="2358898" y="26289"/>
                        <a:pt x="2358898" y="68961"/>
                      </a:cubicBezTo>
                      <a:close/>
                      <a:moveTo>
                        <a:pt x="2276602" y="41148"/>
                      </a:moveTo>
                      <a:lnTo>
                        <a:pt x="2276602" y="131445"/>
                      </a:lnTo>
                      <a:lnTo>
                        <a:pt x="2296414" y="131445"/>
                      </a:lnTo>
                      <a:cubicBezTo>
                        <a:pt x="2309749" y="131445"/>
                        <a:pt x="2316988" y="125349"/>
                        <a:pt x="2316988" y="106299"/>
                      </a:cubicBezTo>
                      <a:lnTo>
                        <a:pt x="2316988" y="66294"/>
                      </a:lnTo>
                      <a:cubicBezTo>
                        <a:pt x="2316988" y="47244"/>
                        <a:pt x="2309749" y="41148"/>
                        <a:pt x="2296414" y="41148"/>
                      </a:cubicBezTo>
                      <a:lnTo>
                        <a:pt x="2276602" y="41148"/>
                      </a:lnTo>
                      <a:close/>
                    </a:path>
                  </a:pathLst>
                </a:custGeom>
                <a:solidFill>
                  <a:srgbClr val="FFFFFF"/>
                </a:solidFill>
                <a:ln w="12700" cap="flat">
                  <a:noFill/>
                  <a:prstDash val="solid"/>
                  <a:miter/>
                </a:ln>
              </p:spPr>
              <p:txBody>
                <a:bodyPr rtlCol="0" anchor="ctr"/>
                <a:lstStyle/>
                <a:p>
                  <a:endParaRPr lang="en-US"/>
                </a:p>
              </p:txBody>
            </p:sp>
          </p:grpSp>
          <p:grpSp>
            <p:nvGrpSpPr>
              <p:cNvPr id="33" name="Graphic 23">
                <a:extLst>
                  <a:ext uri="{FF2B5EF4-FFF2-40B4-BE49-F238E27FC236}">
                    <a16:creationId xmlns:a16="http://schemas.microsoft.com/office/drawing/2014/main" id="{92403391-1014-3416-F6F6-7B5FB093C394}"/>
                  </a:ext>
                </a:extLst>
              </p:cNvPr>
              <p:cNvGrpSpPr/>
              <p:nvPr/>
            </p:nvGrpSpPr>
            <p:grpSpPr>
              <a:xfrm>
                <a:off x="1447800" y="228600"/>
                <a:ext cx="1524000" cy="914400"/>
                <a:chOff x="1447800" y="228600"/>
                <a:chExt cx="1524000" cy="914400"/>
              </a:xfrm>
            </p:grpSpPr>
            <p:grpSp>
              <p:nvGrpSpPr>
                <p:cNvPr id="34" name="Graphic 23">
                  <a:extLst>
                    <a:ext uri="{FF2B5EF4-FFF2-40B4-BE49-F238E27FC236}">
                      <a16:creationId xmlns:a16="http://schemas.microsoft.com/office/drawing/2014/main" id="{21946000-BAD8-6C01-BAD3-A5B1942C51E6}"/>
                    </a:ext>
                  </a:extLst>
                </p:cNvPr>
                <p:cNvGrpSpPr/>
                <p:nvPr/>
              </p:nvGrpSpPr>
              <p:grpSpPr>
                <a:xfrm>
                  <a:off x="1447800" y="228600"/>
                  <a:ext cx="1524000" cy="914400"/>
                  <a:chOff x="1447800" y="228600"/>
                  <a:chExt cx="1524000" cy="914400"/>
                </a:xfrm>
              </p:grpSpPr>
              <p:sp>
                <p:nvSpPr>
                  <p:cNvPr id="35" name="Freeform: Shape 34">
                    <a:extLst>
                      <a:ext uri="{FF2B5EF4-FFF2-40B4-BE49-F238E27FC236}">
                        <a16:creationId xmlns:a16="http://schemas.microsoft.com/office/drawing/2014/main" id="{A9C57DA3-1BB3-E443-8072-CD40406FE3B7}"/>
                      </a:ext>
                    </a:extLst>
                  </p:cNvPr>
                  <p:cNvSpPr/>
                  <p:nvPr/>
                </p:nvSpPr>
                <p:spPr>
                  <a:xfrm>
                    <a:off x="1447800" y="228600"/>
                    <a:ext cx="1524000" cy="914400"/>
                  </a:xfrm>
                  <a:custGeom>
                    <a:avLst/>
                    <a:gdLst>
                      <a:gd name="connsiteX0" fmla="*/ 0 w 1524000"/>
                      <a:gd name="connsiteY0" fmla="*/ 0 h 914400"/>
                      <a:gd name="connsiteX1" fmla="*/ 1524000 w 1524000"/>
                      <a:gd name="connsiteY1" fmla="*/ 0 h 914400"/>
                      <a:gd name="connsiteX2" fmla="*/ 1524000 w 1524000"/>
                      <a:gd name="connsiteY2" fmla="*/ 914400 h 914400"/>
                      <a:gd name="connsiteX3" fmla="*/ 0 w 15240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1524000" h="914400">
                        <a:moveTo>
                          <a:pt x="0" y="0"/>
                        </a:moveTo>
                        <a:lnTo>
                          <a:pt x="1524000" y="0"/>
                        </a:lnTo>
                        <a:lnTo>
                          <a:pt x="1524000" y="914400"/>
                        </a:lnTo>
                        <a:lnTo>
                          <a:pt x="0" y="914400"/>
                        </a:lnTo>
                        <a:close/>
                      </a:path>
                    </a:pathLst>
                  </a:custGeom>
                  <a:solidFill>
                    <a:srgbClr val="FFFFFF"/>
                  </a:solidFill>
                  <a:ln w="1270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D8D4AF3-51E5-58B0-7D51-CD3235FDF3B3}"/>
                      </a:ext>
                    </a:extLst>
                  </p:cNvPr>
                  <p:cNvSpPr/>
                  <p:nvPr/>
                </p:nvSpPr>
                <p:spPr>
                  <a:xfrm>
                    <a:off x="1539240" y="320040"/>
                    <a:ext cx="711200" cy="731519"/>
                  </a:xfrm>
                  <a:custGeom>
                    <a:avLst/>
                    <a:gdLst>
                      <a:gd name="connsiteX0" fmla="*/ 0 w 711200"/>
                      <a:gd name="connsiteY0" fmla="*/ 0 h 731519"/>
                      <a:gd name="connsiteX1" fmla="*/ 711200 w 711200"/>
                      <a:gd name="connsiteY1" fmla="*/ 0 h 731519"/>
                      <a:gd name="connsiteX2" fmla="*/ 711200 w 711200"/>
                      <a:gd name="connsiteY2" fmla="*/ 731520 h 731519"/>
                      <a:gd name="connsiteX3" fmla="*/ 0 w 711200"/>
                      <a:gd name="connsiteY3" fmla="*/ 731520 h 731519"/>
                    </a:gdLst>
                    <a:ahLst/>
                    <a:cxnLst>
                      <a:cxn ang="0">
                        <a:pos x="connsiteX0" y="connsiteY0"/>
                      </a:cxn>
                      <a:cxn ang="0">
                        <a:pos x="connsiteX1" y="connsiteY1"/>
                      </a:cxn>
                      <a:cxn ang="0">
                        <a:pos x="connsiteX2" y="connsiteY2"/>
                      </a:cxn>
                      <a:cxn ang="0">
                        <a:pos x="connsiteX3" y="connsiteY3"/>
                      </a:cxn>
                    </a:cxnLst>
                    <a:rect l="l" t="t" r="r" b="b"/>
                    <a:pathLst>
                      <a:path w="711200" h="731519">
                        <a:moveTo>
                          <a:pt x="0" y="0"/>
                        </a:moveTo>
                        <a:lnTo>
                          <a:pt x="711200" y="0"/>
                        </a:lnTo>
                        <a:lnTo>
                          <a:pt x="711200" y="731520"/>
                        </a:lnTo>
                        <a:lnTo>
                          <a:pt x="0" y="731520"/>
                        </a:lnTo>
                        <a:close/>
                      </a:path>
                    </a:pathLst>
                  </a:custGeom>
                  <a:solidFill>
                    <a:schemeClr val="accent4"/>
                  </a:solidFill>
                  <a:ln w="12700"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248CD5CF-1359-9033-11D8-5F7EF9266A63}"/>
                      </a:ext>
                    </a:extLst>
                  </p:cNvPr>
                  <p:cNvSpPr/>
                  <p:nvPr/>
                </p:nvSpPr>
                <p:spPr>
                  <a:xfrm>
                    <a:off x="1984755" y="279400"/>
                    <a:ext cx="936116" cy="812800"/>
                  </a:xfrm>
                  <a:custGeom>
                    <a:avLst/>
                    <a:gdLst>
                      <a:gd name="connsiteX0" fmla="*/ 198882 w 936116"/>
                      <a:gd name="connsiteY0" fmla="*/ 0 h 812800"/>
                      <a:gd name="connsiteX1" fmla="*/ 71120 w 936116"/>
                      <a:gd name="connsiteY1" fmla="*/ 94107 h 812800"/>
                      <a:gd name="connsiteX2" fmla="*/ 20828 w 936116"/>
                      <a:gd name="connsiteY2" fmla="*/ 244983 h 812800"/>
                      <a:gd name="connsiteX3" fmla="*/ 118491 w 936116"/>
                      <a:gd name="connsiteY3" fmla="*/ 447040 h 812800"/>
                      <a:gd name="connsiteX4" fmla="*/ 0 w 936116"/>
                      <a:gd name="connsiteY4" fmla="*/ 447040 h 812800"/>
                      <a:gd name="connsiteX5" fmla="*/ 0 w 936116"/>
                      <a:gd name="connsiteY5" fmla="*/ 528320 h 812800"/>
                      <a:gd name="connsiteX6" fmla="*/ 47752 w 936116"/>
                      <a:gd name="connsiteY6" fmla="*/ 694055 h 812800"/>
                      <a:gd name="connsiteX7" fmla="*/ 185674 w 936116"/>
                      <a:gd name="connsiteY7" fmla="*/ 806704 h 812800"/>
                      <a:gd name="connsiteX8" fmla="*/ 200406 w 936116"/>
                      <a:gd name="connsiteY8" fmla="*/ 812800 h 812800"/>
                      <a:gd name="connsiteX9" fmla="*/ 936117 w 936116"/>
                      <a:gd name="connsiteY9" fmla="*/ 812800 h 812800"/>
                      <a:gd name="connsiteX10" fmla="*/ 936117 w 936116"/>
                      <a:gd name="connsiteY10" fmla="*/ 0 h 812800"/>
                      <a:gd name="connsiteX11" fmla="*/ 198755 w 936116"/>
                      <a:gd name="connsiteY11" fmla="*/ 0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6116" h="812800">
                        <a:moveTo>
                          <a:pt x="198882" y="0"/>
                        </a:moveTo>
                        <a:cubicBezTo>
                          <a:pt x="144907" y="21844"/>
                          <a:pt x="101854" y="53467"/>
                          <a:pt x="71120" y="94107"/>
                        </a:cubicBezTo>
                        <a:cubicBezTo>
                          <a:pt x="37846" y="137795"/>
                          <a:pt x="20828" y="188468"/>
                          <a:pt x="20828" y="244983"/>
                        </a:cubicBezTo>
                        <a:cubicBezTo>
                          <a:pt x="20828" y="301498"/>
                          <a:pt x="39243" y="380619"/>
                          <a:pt x="118491" y="447040"/>
                        </a:cubicBezTo>
                        <a:lnTo>
                          <a:pt x="0" y="447040"/>
                        </a:lnTo>
                        <a:lnTo>
                          <a:pt x="0" y="528320"/>
                        </a:lnTo>
                        <a:cubicBezTo>
                          <a:pt x="0" y="590042"/>
                          <a:pt x="16129" y="645795"/>
                          <a:pt x="47752" y="694055"/>
                        </a:cubicBezTo>
                        <a:cubicBezTo>
                          <a:pt x="79375" y="742188"/>
                          <a:pt x="125730" y="780034"/>
                          <a:pt x="185674" y="806704"/>
                        </a:cubicBezTo>
                        <a:cubicBezTo>
                          <a:pt x="190500" y="808863"/>
                          <a:pt x="195453" y="810895"/>
                          <a:pt x="200406" y="812800"/>
                        </a:cubicBezTo>
                        <a:lnTo>
                          <a:pt x="936117" y="812800"/>
                        </a:lnTo>
                        <a:cubicBezTo>
                          <a:pt x="936117" y="812800"/>
                          <a:pt x="936117" y="0"/>
                          <a:pt x="936117" y="0"/>
                        </a:cubicBezTo>
                        <a:lnTo>
                          <a:pt x="198755" y="0"/>
                        </a:lnTo>
                        <a:close/>
                      </a:path>
                    </a:pathLst>
                  </a:custGeom>
                  <a:solidFill>
                    <a:srgbClr val="FFFFFF"/>
                  </a:solidFill>
                  <a:ln w="12700" cap="flat">
                    <a:noFill/>
                    <a:prstDash val="solid"/>
                    <a:miter/>
                  </a:ln>
                </p:spPr>
                <p:txBody>
                  <a:bodyPr rtlCol="0" anchor="ctr"/>
                  <a:lstStyle/>
                  <a:p>
                    <a:endParaRPr lang="en-US"/>
                  </a:p>
                </p:txBody>
              </p:sp>
            </p:grpSp>
            <p:sp>
              <p:nvSpPr>
                <p:cNvPr id="38" name="Freeform: Shape 37">
                  <a:extLst>
                    <a:ext uri="{FF2B5EF4-FFF2-40B4-BE49-F238E27FC236}">
                      <a16:creationId xmlns:a16="http://schemas.microsoft.com/office/drawing/2014/main" id="{4930016E-1BAB-4D27-8774-68838FAE49FD}"/>
                    </a:ext>
                  </a:extLst>
                </p:cNvPr>
                <p:cNvSpPr/>
                <p:nvPr/>
              </p:nvSpPr>
              <p:spPr>
                <a:xfrm>
                  <a:off x="2050795" y="330327"/>
                  <a:ext cx="808990" cy="711200"/>
                </a:xfrm>
                <a:custGeom>
                  <a:avLst/>
                  <a:gdLst>
                    <a:gd name="connsiteX0" fmla="*/ 378841 w 808990"/>
                    <a:gd name="connsiteY0" fmla="*/ 517652 h 711200"/>
                    <a:gd name="connsiteX1" fmla="*/ 352933 w 808990"/>
                    <a:gd name="connsiteY1" fmla="*/ 460629 h 711200"/>
                    <a:gd name="connsiteX2" fmla="*/ 261874 w 808990"/>
                    <a:gd name="connsiteY2" fmla="*/ 418338 h 711200"/>
                    <a:gd name="connsiteX3" fmla="*/ 155448 w 808990"/>
                    <a:gd name="connsiteY3" fmla="*/ 376047 h 711200"/>
                    <a:gd name="connsiteX4" fmla="*/ 20955 w 808990"/>
                    <a:gd name="connsiteY4" fmla="*/ 194437 h 711200"/>
                    <a:gd name="connsiteX5" fmla="*/ 54483 w 808990"/>
                    <a:gd name="connsiteY5" fmla="*/ 92964 h 711200"/>
                    <a:gd name="connsiteX6" fmla="*/ 149352 w 808990"/>
                    <a:gd name="connsiteY6" fmla="*/ 24511 h 711200"/>
                    <a:gd name="connsiteX7" fmla="*/ 287274 w 808990"/>
                    <a:gd name="connsiteY7" fmla="*/ 0 h 711200"/>
                    <a:gd name="connsiteX8" fmla="*/ 421132 w 808990"/>
                    <a:gd name="connsiteY8" fmla="*/ 26670 h 711200"/>
                    <a:gd name="connsiteX9" fmla="*/ 513080 w 808990"/>
                    <a:gd name="connsiteY9" fmla="*/ 102489 h 711200"/>
                    <a:gd name="connsiteX10" fmla="*/ 545846 w 808990"/>
                    <a:gd name="connsiteY10" fmla="*/ 214884 h 711200"/>
                    <a:gd name="connsiteX11" fmla="*/ 379476 w 808990"/>
                    <a:gd name="connsiteY11" fmla="*/ 214884 h 711200"/>
                    <a:gd name="connsiteX12" fmla="*/ 353568 w 808990"/>
                    <a:gd name="connsiteY12" fmla="*/ 149225 h 711200"/>
                    <a:gd name="connsiteX13" fmla="*/ 283464 w 808990"/>
                    <a:gd name="connsiteY13" fmla="*/ 125984 h 711200"/>
                    <a:gd name="connsiteX14" fmla="*/ 212852 w 808990"/>
                    <a:gd name="connsiteY14" fmla="*/ 145669 h 711200"/>
                    <a:gd name="connsiteX15" fmla="*/ 186944 w 808990"/>
                    <a:gd name="connsiteY15" fmla="*/ 195834 h 711200"/>
                    <a:gd name="connsiteX16" fmla="*/ 215519 w 808990"/>
                    <a:gd name="connsiteY16" fmla="*/ 244094 h 711200"/>
                    <a:gd name="connsiteX17" fmla="*/ 315849 w 808990"/>
                    <a:gd name="connsiteY17" fmla="*/ 288798 h 711200"/>
                    <a:gd name="connsiteX18" fmla="*/ 433705 w 808990"/>
                    <a:gd name="connsiteY18" fmla="*/ 338455 h 711200"/>
                    <a:gd name="connsiteX19" fmla="*/ 545846 w 808990"/>
                    <a:gd name="connsiteY19" fmla="*/ 516763 h 711200"/>
                    <a:gd name="connsiteX20" fmla="*/ 477393 w 808990"/>
                    <a:gd name="connsiteY20" fmla="*/ 659384 h 711200"/>
                    <a:gd name="connsiteX21" fmla="*/ 289560 w 808990"/>
                    <a:gd name="connsiteY21" fmla="*/ 711200 h 711200"/>
                    <a:gd name="connsiteX22" fmla="*/ 137160 w 808990"/>
                    <a:gd name="connsiteY22" fmla="*/ 680974 h 711200"/>
                    <a:gd name="connsiteX23" fmla="*/ 34417 w 808990"/>
                    <a:gd name="connsiteY23" fmla="*/ 598297 h 711200"/>
                    <a:gd name="connsiteX24" fmla="*/ 0 w 808990"/>
                    <a:gd name="connsiteY24" fmla="*/ 477266 h 711200"/>
                    <a:gd name="connsiteX25" fmla="*/ 167386 w 808990"/>
                    <a:gd name="connsiteY25" fmla="*/ 477266 h 711200"/>
                    <a:gd name="connsiteX26" fmla="*/ 196088 w 808990"/>
                    <a:gd name="connsiteY26" fmla="*/ 559308 h 711200"/>
                    <a:gd name="connsiteX27" fmla="*/ 289560 w 808990"/>
                    <a:gd name="connsiteY27" fmla="*/ 585724 h 711200"/>
                    <a:gd name="connsiteX28" fmla="*/ 354965 w 808990"/>
                    <a:gd name="connsiteY28" fmla="*/ 567944 h 711200"/>
                    <a:gd name="connsiteX29" fmla="*/ 378968 w 808990"/>
                    <a:gd name="connsiteY29" fmla="*/ 517779 h 711200"/>
                    <a:gd name="connsiteX30" fmla="*/ 808990 w 808990"/>
                    <a:gd name="connsiteY30" fmla="*/ 701548 h 711200"/>
                    <a:gd name="connsiteX31" fmla="*/ 642620 w 808990"/>
                    <a:gd name="connsiteY31" fmla="*/ 701548 h 711200"/>
                    <a:gd name="connsiteX32" fmla="*/ 642620 w 808990"/>
                    <a:gd name="connsiteY32" fmla="*/ 9398 h 711200"/>
                    <a:gd name="connsiteX33" fmla="*/ 808990 w 808990"/>
                    <a:gd name="connsiteY33" fmla="*/ 9398 h 711200"/>
                    <a:gd name="connsiteX34" fmla="*/ 808990 w 808990"/>
                    <a:gd name="connsiteY34" fmla="*/ 701548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08990" h="711200">
                      <a:moveTo>
                        <a:pt x="378841" y="517652"/>
                      </a:moveTo>
                      <a:cubicBezTo>
                        <a:pt x="378841" y="493268"/>
                        <a:pt x="370205" y="474218"/>
                        <a:pt x="352933" y="460629"/>
                      </a:cubicBezTo>
                      <a:cubicBezTo>
                        <a:pt x="335661" y="447040"/>
                        <a:pt x="305308" y="432943"/>
                        <a:pt x="261874" y="418338"/>
                      </a:cubicBezTo>
                      <a:cubicBezTo>
                        <a:pt x="218440" y="403733"/>
                        <a:pt x="183007" y="389636"/>
                        <a:pt x="155448" y="376047"/>
                      </a:cubicBezTo>
                      <a:cubicBezTo>
                        <a:pt x="65786" y="331978"/>
                        <a:pt x="20955" y="271399"/>
                        <a:pt x="20955" y="194437"/>
                      </a:cubicBezTo>
                      <a:cubicBezTo>
                        <a:pt x="20955" y="156083"/>
                        <a:pt x="32131" y="122301"/>
                        <a:pt x="54483" y="92964"/>
                      </a:cubicBezTo>
                      <a:cubicBezTo>
                        <a:pt x="76835" y="63627"/>
                        <a:pt x="108458" y="40894"/>
                        <a:pt x="149352" y="24511"/>
                      </a:cubicBezTo>
                      <a:cubicBezTo>
                        <a:pt x="190246" y="8128"/>
                        <a:pt x="236220" y="0"/>
                        <a:pt x="287274" y="0"/>
                      </a:cubicBezTo>
                      <a:cubicBezTo>
                        <a:pt x="338328" y="0"/>
                        <a:pt x="381635" y="8890"/>
                        <a:pt x="421132" y="26670"/>
                      </a:cubicBezTo>
                      <a:cubicBezTo>
                        <a:pt x="460629" y="44450"/>
                        <a:pt x="491236" y="69723"/>
                        <a:pt x="513080" y="102489"/>
                      </a:cubicBezTo>
                      <a:cubicBezTo>
                        <a:pt x="534924" y="135255"/>
                        <a:pt x="545846" y="172720"/>
                        <a:pt x="545846" y="214884"/>
                      </a:cubicBezTo>
                      <a:lnTo>
                        <a:pt x="379476" y="214884"/>
                      </a:lnTo>
                      <a:cubicBezTo>
                        <a:pt x="379476" y="186690"/>
                        <a:pt x="370840" y="164846"/>
                        <a:pt x="353568" y="149225"/>
                      </a:cubicBezTo>
                      <a:cubicBezTo>
                        <a:pt x="336296" y="133731"/>
                        <a:pt x="312928" y="125984"/>
                        <a:pt x="283464" y="125984"/>
                      </a:cubicBezTo>
                      <a:cubicBezTo>
                        <a:pt x="254000" y="125984"/>
                        <a:pt x="230124" y="132588"/>
                        <a:pt x="212852" y="145669"/>
                      </a:cubicBezTo>
                      <a:cubicBezTo>
                        <a:pt x="195580" y="158877"/>
                        <a:pt x="186944" y="175514"/>
                        <a:pt x="186944" y="195834"/>
                      </a:cubicBezTo>
                      <a:cubicBezTo>
                        <a:pt x="186944" y="213614"/>
                        <a:pt x="196469" y="229616"/>
                        <a:pt x="215519" y="244094"/>
                      </a:cubicBezTo>
                      <a:cubicBezTo>
                        <a:pt x="234569" y="258572"/>
                        <a:pt x="267970" y="273431"/>
                        <a:pt x="315849" y="288798"/>
                      </a:cubicBezTo>
                      <a:cubicBezTo>
                        <a:pt x="363728" y="304165"/>
                        <a:pt x="402971" y="320675"/>
                        <a:pt x="433705" y="338455"/>
                      </a:cubicBezTo>
                      <a:cubicBezTo>
                        <a:pt x="508508" y="381508"/>
                        <a:pt x="545846" y="440944"/>
                        <a:pt x="545846" y="516763"/>
                      </a:cubicBezTo>
                      <a:cubicBezTo>
                        <a:pt x="545846" y="577342"/>
                        <a:pt x="522986" y="624840"/>
                        <a:pt x="477393" y="659384"/>
                      </a:cubicBezTo>
                      <a:cubicBezTo>
                        <a:pt x="431800" y="693928"/>
                        <a:pt x="369189" y="711200"/>
                        <a:pt x="289560" y="711200"/>
                      </a:cubicBezTo>
                      <a:cubicBezTo>
                        <a:pt x="233426" y="711200"/>
                        <a:pt x="182626" y="701167"/>
                        <a:pt x="137160" y="680974"/>
                      </a:cubicBezTo>
                      <a:cubicBezTo>
                        <a:pt x="91694" y="660908"/>
                        <a:pt x="57404" y="633222"/>
                        <a:pt x="34417" y="598297"/>
                      </a:cubicBezTo>
                      <a:cubicBezTo>
                        <a:pt x="11430" y="563245"/>
                        <a:pt x="0" y="522986"/>
                        <a:pt x="0" y="477266"/>
                      </a:cubicBezTo>
                      <a:lnTo>
                        <a:pt x="167386" y="477266"/>
                      </a:lnTo>
                      <a:cubicBezTo>
                        <a:pt x="167386" y="514350"/>
                        <a:pt x="176911" y="541655"/>
                        <a:pt x="196088" y="559308"/>
                      </a:cubicBezTo>
                      <a:cubicBezTo>
                        <a:pt x="215265" y="576961"/>
                        <a:pt x="246380" y="585724"/>
                        <a:pt x="289560" y="585724"/>
                      </a:cubicBezTo>
                      <a:cubicBezTo>
                        <a:pt x="317119" y="585724"/>
                        <a:pt x="338963" y="579755"/>
                        <a:pt x="354965" y="567944"/>
                      </a:cubicBezTo>
                      <a:cubicBezTo>
                        <a:pt x="370967" y="556006"/>
                        <a:pt x="378968" y="539369"/>
                        <a:pt x="378968" y="517779"/>
                      </a:cubicBezTo>
                      <a:close/>
                      <a:moveTo>
                        <a:pt x="808990" y="701548"/>
                      </a:moveTo>
                      <a:lnTo>
                        <a:pt x="642620" y="701548"/>
                      </a:lnTo>
                      <a:lnTo>
                        <a:pt x="642620" y="9398"/>
                      </a:lnTo>
                      <a:lnTo>
                        <a:pt x="808990" y="9398"/>
                      </a:lnTo>
                      <a:lnTo>
                        <a:pt x="808990" y="701548"/>
                      </a:lnTo>
                      <a:close/>
                    </a:path>
                  </a:pathLst>
                </a:custGeom>
                <a:solidFill>
                  <a:srgbClr val="0B5A8A"/>
                </a:solidFill>
                <a:ln w="1270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3CDFB3B6-AB10-5E52-0EE9-074C09B587F4}"/>
                    </a:ext>
                  </a:extLst>
                </p:cNvPr>
                <p:cNvSpPr/>
                <p:nvPr/>
              </p:nvSpPr>
              <p:spPr>
                <a:xfrm>
                  <a:off x="1599184" y="381000"/>
                  <a:ext cx="307339" cy="609726"/>
                </a:xfrm>
                <a:custGeom>
                  <a:avLst/>
                  <a:gdLst>
                    <a:gd name="connsiteX0" fmla="*/ 42291 w 307339"/>
                    <a:gd name="connsiteY0" fmla="*/ 378841 h 609726"/>
                    <a:gd name="connsiteX1" fmla="*/ 90678 w 307339"/>
                    <a:gd name="connsiteY1" fmla="*/ 390271 h 609726"/>
                    <a:gd name="connsiteX2" fmla="*/ 216662 w 307339"/>
                    <a:gd name="connsiteY2" fmla="*/ 390271 h 609726"/>
                    <a:gd name="connsiteX3" fmla="*/ 264922 w 307339"/>
                    <a:gd name="connsiteY3" fmla="*/ 378841 h 609726"/>
                    <a:gd name="connsiteX4" fmla="*/ 296418 w 307339"/>
                    <a:gd name="connsiteY4" fmla="*/ 346456 h 609726"/>
                    <a:gd name="connsiteX5" fmla="*/ 307340 w 307339"/>
                    <a:gd name="connsiteY5" fmla="*/ 296799 h 609726"/>
                    <a:gd name="connsiteX6" fmla="*/ 296418 w 307339"/>
                    <a:gd name="connsiteY6" fmla="*/ 247142 h 609726"/>
                    <a:gd name="connsiteX7" fmla="*/ 264922 w 307339"/>
                    <a:gd name="connsiteY7" fmla="*/ 214757 h 609726"/>
                    <a:gd name="connsiteX8" fmla="*/ 216662 w 307339"/>
                    <a:gd name="connsiteY8" fmla="*/ 203327 h 609726"/>
                    <a:gd name="connsiteX9" fmla="*/ 90678 w 307339"/>
                    <a:gd name="connsiteY9" fmla="*/ 203327 h 609726"/>
                    <a:gd name="connsiteX10" fmla="*/ 42291 w 307339"/>
                    <a:gd name="connsiteY10" fmla="*/ 214757 h 609726"/>
                    <a:gd name="connsiteX11" fmla="*/ 10922 w 307339"/>
                    <a:gd name="connsiteY11" fmla="*/ 247142 h 609726"/>
                    <a:gd name="connsiteX12" fmla="*/ 0 w 307339"/>
                    <a:gd name="connsiteY12" fmla="*/ 296799 h 609726"/>
                    <a:gd name="connsiteX13" fmla="*/ 10922 w 307339"/>
                    <a:gd name="connsiteY13" fmla="*/ 346456 h 609726"/>
                    <a:gd name="connsiteX14" fmla="*/ 42291 w 307339"/>
                    <a:gd name="connsiteY14" fmla="*/ 378841 h 609726"/>
                    <a:gd name="connsiteX15" fmla="*/ 64516 w 307339"/>
                    <a:gd name="connsiteY15" fmla="*/ 268859 h 609726"/>
                    <a:gd name="connsiteX16" fmla="*/ 93472 w 307339"/>
                    <a:gd name="connsiteY16" fmla="*/ 258572 h 609726"/>
                    <a:gd name="connsiteX17" fmla="*/ 213868 w 307339"/>
                    <a:gd name="connsiteY17" fmla="*/ 258572 h 609726"/>
                    <a:gd name="connsiteX18" fmla="*/ 242824 w 307339"/>
                    <a:gd name="connsiteY18" fmla="*/ 268859 h 609726"/>
                    <a:gd name="connsiteX19" fmla="*/ 253492 w 307339"/>
                    <a:gd name="connsiteY19" fmla="*/ 296672 h 609726"/>
                    <a:gd name="connsiteX20" fmla="*/ 242824 w 307339"/>
                    <a:gd name="connsiteY20" fmla="*/ 324485 h 609726"/>
                    <a:gd name="connsiteX21" fmla="*/ 213868 w 307339"/>
                    <a:gd name="connsiteY21" fmla="*/ 334899 h 609726"/>
                    <a:gd name="connsiteX22" fmla="*/ 93472 w 307339"/>
                    <a:gd name="connsiteY22" fmla="*/ 334899 h 609726"/>
                    <a:gd name="connsiteX23" fmla="*/ 64516 w 307339"/>
                    <a:gd name="connsiteY23" fmla="*/ 324485 h 609726"/>
                    <a:gd name="connsiteX24" fmla="*/ 53848 w 307339"/>
                    <a:gd name="connsiteY24" fmla="*/ 296672 h 609726"/>
                    <a:gd name="connsiteX25" fmla="*/ 64516 w 307339"/>
                    <a:gd name="connsiteY25" fmla="*/ 268859 h 609726"/>
                    <a:gd name="connsiteX26" fmla="*/ 55118 w 307339"/>
                    <a:gd name="connsiteY26" fmla="*/ 185674 h 609726"/>
                    <a:gd name="connsiteX27" fmla="*/ 3048 w 307339"/>
                    <a:gd name="connsiteY27" fmla="*/ 185674 h 609726"/>
                    <a:gd name="connsiteX28" fmla="*/ 3048 w 307339"/>
                    <a:gd name="connsiteY28" fmla="*/ 0 h 609726"/>
                    <a:gd name="connsiteX29" fmla="*/ 55118 w 307339"/>
                    <a:gd name="connsiteY29" fmla="*/ 0 h 609726"/>
                    <a:gd name="connsiteX30" fmla="*/ 55118 w 307339"/>
                    <a:gd name="connsiteY30" fmla="*/ 65913 h 609726"/>
                    <a:gd name="connsiteX31" fmla="*/ 304419 w 307339"/>
                    <a:gd name="connsiteY31" fmla="*/ 65913 h 609726"/>
                    <a:gd name="connsiteX32" fmla="*/ 304419 w 307339"/>
                    <a:gd name="connsiteY32" fmla="*/ 120015 h 609726"/>
                    <a:gd name="connsiteX33" fmla="*/ 55118 w 307339"/>
                    <a:gd name="connsiteY33" fmla="*/ 120015 h 609726"/>
                    <a:gd name="connsiteX34" fmla="*/ 55118 w 307339"/>
                    <a:gd name="connsiteY34" fmla="*/ 185674 h 609726"/>
                    <a:gd name="connsiteX35" fmla="*/ 263144 w 307339"/>
                    <a:gd name="connsiteY35" fmla="*/ 438150 h 609726"/>
                    <a:gd name="connsiteX36" fmla="*/ 216789 w 307339"/>
                    <a:gd name="connsiteY36" fmla="*/ 427482 h 609726"/>
                    <a:gd name="connsiteX37" fmla="*/ 90805 w 307339"/>
                    <a:gd name="connsiteY37" fmla="*/ 427482 h 609726"/>
                    <a:gd name="connsiteX38" fmla="*/ 26162 w 307339"/>
                    <a:gd name="connsiteY38" fmla="*/ 451993 h 609726"/>
                    <a:gd name="connsiteX39" fmla="*/ 3175 w 307339"/>
                    <a:gd name="connsiteY39" fmla="*/ 521208 h 609726"/>
                    <a:gd name="connsiteX40" fmla="*/ 3175 w 307339"/>
                    <a:gd name="connsiteY40" fmla="*/ 609727 h 609726"/>
                    <a:gd name="connsiteX41" fmla="*/ 304419 w 307339"/>
                    <a:gd name="connsiteY41" fmla="*/ 609727 h 609726"/>
                    <a:gd name="connsiteX42" fmla="*/ 304419 w 307339"/>
                    <a:gd name="connsiteY42" fmla="*/ 521462 h 609726"/>
                    <a:gd name="connsiteX43" fmla="*/ 293624 w 307339"/>
                    <a:gd name="connsiteY43" fmla="*/ 469773 h 609726"/>
                    <a:gd name="connsiteX44" fmla="*/ 263144 w 307339"/>
                    <a:gd name="connsiteY44" fmla="*/ 438277 h 609726"/>
                    <a:gd name="connsiteX45" fmla="*/ 55118 w 307339"/>
                    <a:gd name="connsiteY45" fmla="*/ 555752 h 609726"/>
                    <a:gd name="connsiteX46" fmla="*/ 55118 w 307339"/>
                    <a:gd name="connsiteY46" fmla="*/ 522986 h 609726"/>
                    <a:gd name="connsiteX47" fmla="*/ 65024 w 307339"/>
                    <a:gd name="connsiteY47" fmla="*/ 493268 h 609726"/>
                    <a:gd name="connsiteX48" fmla="*/ 92964 w 307339"/>
                    <a:gd name="connsiteY48" fmla="*/ 482854 h 609726"/>
                    <a:gd name="connsiteX49" fmla="*/ 214376 w 307339"/>
                    <a:gd name="connsiteY49" fmla="*/ 482854 h 609726"/>
                    <a:gd name="connsiteX50" fmla="*/ 242189 w 307339"/>
                    <a:gd name="connsiteY50" fmla="*/ 493268 h 609726"/>
                    <a:gd name="connsiteX51" fmla="*/ 252222 w 307339"/>
                    <a:gd name="connsiteY51" fmla="*/ 522986 h 609726"/>
                    <a:gd name="connsiteX52" fmla="*/ 252222 w 307339"/>
                    <a:gd name="connsiteY52" fmla="*/ 555752 h 609726"/>
                    <a:gd name="connsiteX53" fmla="*/ 54991 w 307339"/>
                    <a:gd name="connsiteY53" fmla="*/ 555752 h 609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7339" h="609726">
                      <a:moveTo>
                        <a:pt x="42291" y="378841"/>
                      </a:moveTo>
                      <a:cubicBezTo>
                        <a:pt x="55880" y="386461"/>
                        <a:pt x="72009" y="390271"/>
                        <a:pt x="90678" y="390271"/>
                      </a:cubicBezTo>
                      <a:lnTo>
                        <a:pt x="216662" y="390271"/>
                      </a:lnTo>
                      <a:cubicBezTo>
                        <a:pt x="235204" y="390271"/>
                        <a:pt x="251206" y="386461"/>
                        <a:pt x="264922" y="378841"/>
                      </a:cubicBezTo>
                      <a:cubicBezTo>
                        <a:pt x="278638" y="371221"/>
                        <a:pt x="289052" y="360426"/>
                        <a:pt x="296418" y="346456"/>
                      </a:cubicBezTo>
                      <a:cubicBezTo>
                        <a:pt x="303784" y="332486"/>
                        <a:pt x="307340" y="315849"/>
                        <a:pt x="307340" y="296799"/>
                      </a:cubicBezTo>
                      <a:cubicBezTo>
                        <a:pt x="307340" y="277749"/>
                        <a:pt x="303657" y="261239"/>
                        <a:pt x="296418" y="247142"/>
                      </a:cubicBezTo>
                      <a:cubicBezTo>
                        <a:pt x="289052" y="233172"/>
                        <a:pt x="278638" y="222250"/>
                        <a:pt x="264922" y="214757"/>
                      </a:cubicBezTo>
                      <a:cubicBezTo>
                        <a:pt x="251206" y="207137"/>
                        <a:pt x="235204" y="203327"/>
                        <a:pt x="216662" y="203327"/>
                      </a:cubicBezTo>
                      <a:lnTo>
                        <a:pt x="90678" y="203327"/>
                      </a:lnTo>
                      <a:cubicBezTo>
                        <a:pt x="72009" y="203327"/>
                        <a:pt x="55880" y="207137"/>
                        <a:pt x="42291" y="214757"/>
                      </a:cubicBezTo>
                      <a:cubicBezTo>
                        <a:pt x="28702" y="222377"/>
                        <a:pt x="18161" y="233172"/>
                        <a:pt x="10922" y="247142"/>
                      </a:cubicBezTo>
                      <a:cubicBezTo>
                        <a:pt x="3556" y="261112"/>
                        <a:pt x="0" y="277749"/>
                        <a:pt x="0" y="296799"/>
                      </a:cubicBezTo>
                      <a:cubicBezTo>
                        <a:pt x="0" y="315849"/>
                        <a:pt x="3683" y="332359"/>
                        <a:pt x="10922" y="346456"/>
                      </a:cubicBezTo>
                      <a:cubicBezTo>
                        <a:pt x="18288" y="360426"/>
                        <a:pt x="28702" y="371348"/>
                        <a:pt x="42291" y="378841"/>
                      </a:cubicBezTo>
                      <a:close/>
                      <a:moveTo>
                        <a:pt x="64516" y="268859"/>
                      </a:moveTo>
                      <a:cubicBezTo>
                        <a:pt x="71628" y="262001"/>
                        <a:pt x="81280" y="258572"/>
                        <a:pt x="93472" y="258572"/>
                      </a:cubicBezTo>
                      <a:lnTo>
                        <a:pt x="213868" y="258572"/>
                      </a:lnTo>
                      <a:cubicBezTo>
                        <a:pt x="226060" y="258572"/>
                        <a:pt x="235712" y="262001"/>
                        <a:pt x="242824" y="268859"/>
                      </a:cubicBezTo>
                      <a:cubicBezTo>
                        <a:pt x="249936" y="275717"/>
                        <a:pt x="253492" y="284988"/>
                        <a:pt x="253492" y="296672"/>
                      </a:cubicBezTo>
                      <a:cubicBezTo>
                        <a:pt x="253492" y="308356"/>
                        <a:pt x="249936" y="317500"/>
                        <a:pt x="242824" y="324485"/>
                      </a:cubicBezTo>
                      <a:cubicBezTo>
                        <a:pt x="235712" y="331343"/>
                        <a:pt x="226060" y="334899"/>
                        <a:pt x="213868" y="334899"/>
                      </a:cubicBezTo>
                      <a:lnTo>
                        <a:pt x="93472" y="334899"/>
                      </a:lnTo>
                      <a:cubicBezTo>
                        <a:pt x="81280" y="334899"/>
                        <a:pt x="71628" y="331470"/>
                        <a:pt x="64516" y="324485"/>
                      </a:cubicBezTo>
                      <a:cubicBezTo>
                        <a:pt x="57404" y="317627"/>
                        <a:pt x="53848" y="308356"/>
                        <a:pt x="53848" y="296672"/>
                      </a:cubicBezTo>
                      <a:cubicBezTo>
                        <a:pt x="53848" y="284988"/>
                        <a:pt x="57404" y="275590"/>
                        <a:pt x="64516" y="268859"/>
                      </a:cubicBezTo>
                      <a:close/>
                      <a:moveTo>
                        <a:pt x="55118" y="185674"/>
                      </a:moveTo>
                      <a:lnTo>
                        <a:pt x="3048" y="185674"/>
                      </a:lnTo>
                      <a:lnTo>
                        <a:pt x="3048" y="0"/>
                      </a:lnTo>
                      <a:lnTo>
                        <a:pt x="55118" y="0"/>
                      </a:lnTo>
                      <a:lnTo>
                        <a:pt x="55118" y="65913"/>
                      </a:lnTo>
                      <a:lnTo>
                        <a:pt x="304419" y="65913"/>
                      </a:lnTo>
                      <a:lnTo>
                        <a:pt x="304419" y="120015"/>
                      </a:lnTo>
                      <a:lnTo>
                        <a:pt x="55118" y="120015"/>
                      </a:lnTo>
                      <a:lnTo>
                        <a:pt x="55118" y="185674"/>
                      </a:lnTo>
                      <a:close/>
                      <a:moveTo>
                        <a:pt x="263144" y="438150"/>
                      </a:moveTo>
                      <a:cubicBezTo>
                        <a:pt x="250063" y="431038"/>
                        <a:pt x="234569" y="427482"/>
                        <a:pt x="216789" y="427482"/>
                      </a:cubicBezTo>
                      <a:lnTo>
                        <a:pt x="90805" y="427482"/>
                      </a:lnTo>
                      <a:cubicBezTo>
                        <a:pt x="62992" y="427482"/>
                        <a:pt x="41529" y="435610"/>
                        <a:pt x="26162" y="451993"/>
                      </a:cubicBezTo>
                      <a:cubicBezTo>
                        <a:pt x="10795" y="468249"/>
                        <a:pt x="3175" y="491363"/>
                        <a:pt x="3175" y="521208"/>
                      </a:cubicBezTo>
                      <a:lnTo>
                        <a:pt x="3175" y="609727"/>
                      </a:lnTo>
                      <a:lnTo>
                        <a:pt x="304419" y="609727"/>
                      </a:lnTo>
                      <a:lnTo>
                        <a:pt x="304419" y="521462"/>
                      </a:lnTo>
                      <a:cubicBezTo>
                        <a:pt x="304419" y="500888"/>
                        <a:pt x="300863" y="483616"/>
                        <a:pt x="293624" y="469773"/>
                      </a:cubicBezTo>
                      <a:cubicBezTo>
                        <a:pt x="286385" y="455930"/>
                        <a:pt x="276352" y="445389"/>
                        <a:pt x="263144" y="438277"/>
                      </a:cubicBezTo>
                      <a:close/>
                      <a:moveTo>
                        <a:pt x="55118" y="555752"/>
                      </a:moveTo>
                      <a:lnTo>
                        <a:pt x="55118" y="522986"/>
                      </a:lnTo>
                      <a:cubicBezTo>
                        <a:pt x="55118" y="510159"/>
                        <a:pt x="58420" y="500253"/>
                        <a:pt x="65024" y="493268"/>
                      </a:cubicBezTo>
                      <a:cubicBezTo>
                        <a:pt x="71628" y="486283"/>
                        <a:pt x="81026" y="482854"/>
                        <a:pt x="92964" y="482854"/>
                      </a:cubicBezTo>
                      <a:lnTo>
                        <a:pt x="214376" y="482854"/>
                      </a:lnTo>
                      <a:cubicBezTo>
                        <a:pt x="226314" y="482854"/>
                        <a:pt x="235585" y="486283"/>
                        <a:pt x="242189" y="493268"/>
                      </a:cubicBezTo>
                      <a:cubicBezTo>
                        <a:pt x="248920" y="500253"/>
                        <a:pt x="252222" y="510159"/>
                        <a:pt x="252222" y="522986"/>
                      </a:cubicBezTo>
                      <a:lnTo>
                        <a:pt x="252222" y="555752"/>
                      </a:lnTo>
                      <a:lnTo>
                        <a:pt x="54991" y="555752"/>
                      </a:lnTo>
                      <a:close/>
                    </a:path>
                  </a:pathLst>
                </a:custGeom>
                <a:solidFill>
                  <a:srgbClr val="000000"/>
                </a:solidFill>
                <a:ln w="12700" cap="flat">
                  <a:noFill/>
                  <a:prstDash val="solid"/>
                  <a:miter/>
                </a:ln>
              </p:spPr>
              <p:txBody>
                <a:bodyPr rtlCol="0" anchor="ctr"/>
                <a:lstStyle/>
                <a:p>
                  <a:endParaRPr lang="en-US"/>
                </a:p>
              </p:txBody>
            </p:sp>
          </p:grpSp>
        </p:grpSp>
        <p:grpSp>
          <p:nvGrpSpPr>
            <p:cNvPr id="40" name="Graphic 23">
              <a:extLst>
                <a:ext uri="{FF2B5EF4-FFF2-40B4-BE49-F238E27FC236}">
                  <a16:creationId xmlns:a16="http://schemas.microsoft.com/office/drawing/2014/main" id="{1B95AFD1-5121-1CE8-19B7-78EDC1A1B11F}"/>
                </a:ext>
              </a:extLst>
            </p:cNvPr>
            <p:cNvGrpSpPr/>
            <p:nvPr/>
          </p:nvGrpSpPr>
          <p:grpSpPr>
            <a:xfrm>
              <a:off x="2921000" y="228600"/>
              <a:ext cx="9271000" cy="914400"/>
              <a:chOff x="2921000" y="228600"/>
              <a:chExt cx="9271000" cy="914400"/>
            </a:xfrm>
          </p:grpSpPr>
          <p:sp>
            <p:nvSpPr>
              <p:cNvPr id="41" name="Freeform: Shape 40">
                <a:extLst>
                  <a:ext uri="{FF2B5EF4-FFF2-40B4-BE49-F238E27FC236}">
                    <a16:creationId xmlns:a16="http://schemas.microsoft.com/office/drawing/2014/main" id="{4D500D7B-F62B-068B-27D1-7F51BB62998C}"/>
                  </a:ext>
                </a:extLst>
              </p:cNvPr>
              <p:cNvSpPr/>
              <p:nvPr/>
            </p:nvSpPr>
            <p:spPr>
              <a:xfrm>
                <a:off x="2921000" y="228600"/>
                <a:ext cx="9271000" cy="914400"/>
              </a:xfrm>
              <a:custGeom>
                <a:avLst/>
                <a:gdLst>
                  <a:gd name="connsiteX0" fmla="*/ 0 w 9271000"/>
                  <a:gd name="connsiteY0" fmla="*/ 0 h 914400"/>
                  <a:gd name="connsiteX1" fmla="*/ 9271000 w 9271000"/>
                  <a:gd name="connsiteY1" fmla="*/ 0 h 914400"/>
                  <a:gd name="connsiteX2" fmla="*/ 9271000 w 9271000"/>
                  <a:gd name="connsiteY2" fmla="*/ 914400 h 914400"/>
                  <a:gd name="connsiteX3" fmla="*/ 0 w 92710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271000" h="914400">
                    <a:moveTo>
                      <a:pt x="0" y="0"/>
                    </a:moveTo>
                    <a:lnTo>
                      <a:pt x="9271000" y="0"/>
                    </a:lnTo>
                    <a:lnTo>
                      <a:pt x="9271000" y="914400"/>
                    </a:lnTo>
                    <a:lnTo>
                      <a:pt x="0" y="914400"/>
                    </a:lnTo>
                    <a:close/>
                  </a:path>
                </a:pathLst>
              </a:custGeom>
              <a:solidFill>
                <a:srgbClr val="FFFFFF"/>
              </a:solidFill>
              <a:ln w="1270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BA240E70-C5C8-8267-4BF8-84E22FB803E5}"/>
                  </a:ext>
                </a:extLst>
              </p:cNvPr>
              <p:cNvSpPr/>
              <p:nvPr/>
            </p:nvSpPr>
            <p:spPr>
              <a:xfrm>
                <a:off x="2971800" y="279400"/>
                <a:ext cx="9169400" cy="812800"/>
              </a:xfrm>
              <a:custGeom>
                <a:avLst/>
                <a:gdLst>
                  <a:gd name="connsiteX0" fmla="*/ 0 w 9169400"/>
                  <a:gd name="connsiteY0" fmla="*/ 0 h 812800"/>
                  <a:gd name="connsiteX1" fmla="*/ 9169400 w 9169400"/>
                  <a:gd name="connsiteY1" fmla="*/ 0 h 812800"/>
                  <a:gd name="connsiteX2" fmla="*/ 9169400 w 9169400"/>
                  <a:gd name="connsiteY2" fmla="*/ 812800 h 812800"/>
                  <a:gd name="connsiteX3" fmla="*/ 0 w 9169400"/>
                  <a:gd name="connsiteY3" fmla="*/ 812800 h 812800"/>
                </a:gdLst>
                <a:ahLst/>
                <a:cxnLst>
                  <a:cxn ang="0">
                    <a:pos x="connsiteX0" y="connsiteY0"/>
                  </a:cxn>
                  <a:cxn ang="0">
                    <a:pos x="connsiteX1" y="connsiteY1"/>
                  </a:cxn>
                  <a:cxn ang="0">
                    <a:pos x="connsiteX2" y="connsiteY2"/>
                  </a:cxn>
                  <a:cxn ang="0">
                    <a:pos x="connsiteX3" y="connsiteY3"/>
                  </a:cxn>
                </a:cxnLst>
                <a:rect l="l" t="t" r="r" b="b"/>
                <a:pathLst>
                  <a:path w="9169400" h="812800">
                    <a:moveTo>
                      <a:pt x="0" y="0"/>
                    </a:moveTo>
                    <a:lnTo>
                      <a:pt x="9169400" y="0"/>
                    </a:lnTo>
                    <a:lnTo>
                      <a:pt x="9169400" y="812800"/>
                    </a:lnTo>
                    <a:lnTo>
                      <a:pt x="0" y="812800"/>
                    </a:lnTo>
                    <a:close/>
                  </a:path>
                </a:pathLst>
              </a:custGeom>
              <a:solidFill>
                <a:srgbClr val="FFFFFF"/>
              </a:solidFill>
              <a:ln w="1270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6ED108BA-C9D6-A0EC-80AE-D4096EEB647E}"/>
                  </a:ext>
                </a:extLst>
              </p:cNvPr>
              <p:cNvSpPr/>
              <p:nvPr/>
            </p:nvSpPr>
            <p:spPr>
              <a:xfrm>
                <a:off x="3012440" y="320040"/>
                <a:ext cx="9088120" cy="731519"/>
              </a:xfrm>
              <a:custGeom>
                <a:avLst/>
                <a:gdLst>
                  <a:gd name="connsiteX0" fmla="*/ 0 w 9088120"/>
                  <a:gd name="connsiteY0" fmla="*/ 0 h 731519"/>
                  <a:gd name="connsiteX1" fmla="*/ 9088120 w 9088120"/>
                  <a:gd name="connsiteY1" fmla="*/ 0 h 731519"/>
                  <a:gd name="connsiteX2" fmla="*/ 9088120 w 9088120"/>
                  <a:gd name="connsiteY2" fmla="*/ 731520 h 731519"/>
                  <a:gd name="connsiteX3" fmla="*/ 0 w 9088120"/>
                  <a:gd name="connsiteY3" fmla="*/ 731520 h 731519"/>
                </a:gdLst>
                <a:ahLst/>
                <a:cxnLst>
                  <a:cxn ang="0">
                    <a:pos x="connsiteX0" y="connsiteY0"/>
                  </a:cxn>
                  <a:cxn ang="0">
                    <a:pos x="connsiteX1" y="connsiteY1"/>
                  </a:cxn>
                  <a:cxn ang="0">
                    <a:pos x="connsiteX2" y="connsiteY2"/>
                  </a:cxn>
                  <a:cxn ang="0">
                    <a:pos x="connsiteX3" y="connsiteY3"/>
                  </a:cxn>
                </a:cxnLst>
                <a:rect l="l" t="t" r="r" b="b"/>
                <a:pathLst>
                  <a:path w="9088120" h="731519">
                    <a:moveTo>
                      <a:pt x="0" y="0"/>
                    </a:moveTo>
                    <a:lnTo>
                      <a:pt x="9088120" y="0"/>
                    </a:lnTo>
                    <a:lnTo>
                      <a:pt x="9088120" y="731520"/>
                    </a:lnTo>
                    <a:lnTo>
                      <a:pt x="0" y="731520"/>
                    </a:lnTo>
                    <a:close/>
                  </a:path>
                </a:pathLst>
              </a:custGeom>
              <a:noFill/>
              <a:ln w="12700" cap="flat">
                <a:noFill/>
                <a:prstDash val="solid"/>
                <a:miter/>
              </a:ln>
            </p:spPr>
            <p:txBody>
              <a:bodyPr rtlCol="0" anchor="ctr"/>
              <a:lstStyle/>
              <a:p>
                <a:endParaRPr lang="en-US"/>
              </a:p>
            </p:txBody>
          </p:sp>
        </p:grpSp>
      </p:grpSp>
      <p:sp>
        <p:nvSpPr>
          <p:cNvPr id="25" name="Freeform: Shape 24" hidden="1">
            <a:extLst>
              <a:ext uri="{FF2B5EF4-FFF2-40B4-BE49-F238E27FC236}">
                <a16:creationId xmlns:a16="http://schemas.microsoft.com/office/drawing/2014/main" id="{EC8AC9BD-8AEC-054B-B4FE-D8F184426022}"/>
              </a:ext>
            </a:extLst>
          </p:cNvPr>
          <p:cNvSpPr/>
          <p:nvPr userDrawn="1"/>
        </p:nvSpPr>
        <p:spPr>
          <a:xfrm>
            <a:off x="3008376" y="320040"/>
            <a:ext cx="9088120" cy="731519"/>
          </a:xfrm>
          <a:custGeom>
            <a:avLst/>
            <a:gdLst>
              <a:gd name="connsiteX0" fmla="*/ 0 w 9088120"/>
              <a:gd name="connsiteY0" fmla="*/ 0 h 731519"/>
              <a:gd name="connsiteX1" fmla="*/ 9088120 w 9088120"/>
              <a:gd name="connsiteY1" fmla="*/ 0 h 731519"/>
              <a:gd name="connsiteX2" fmla="*/ 9088120 w 9088120"/>
              <a:gd name="connsiteY2" fmla="*/ 731520 h 731519"/>
              <a:gd name="connsiteX3" fmla="*/ 0 w 9088120"/>
              <a:gd name="connsiteY3" fmla="*/ 731520 h 731519"/>
            </a:gdLst>
            <a:ahLst/>
            <a:cxnLst>
              <a:cxn ang="0">
                <a:pos x="connsiteX0" y="connsiteY0"/>
              </a:cxn>
              <a:cxn ang="0">
                <a:pos x="connsiteX1" y="connsiteY1"/>
              </a:cxn>
              <a:cxn ang="0">
                <a:pos x="connsiteX2" y="connsiteY2"/>
              </a:cxn>
              <a:cxn ang="0">
                <a:pos x="connsiteX3" y="connsiteY3"/>
              </a:cxn>
            </a:cxnLst>
            <a:rect l="l" t="t" r="r" b="b"/>
            <a:pathLst>
              <a:path w="9088120" h="731519">
                <a:moveTo>
                  <a:pt x="0" y="0"/>
                </a:moveTo>
                <a:lnTo>
                  <a:pt x="9088120" y="0"/>
                </a:lnTo>
                <a:lnTo>
                  <a:pt x="9088120" y="731520"/>
                </a:lnTo>
                <a:lnTo>
                  <a:pt x="0" y="731520"/>
                </a:lnTo>
                <a:close/>
              </a:path>
            </a:pathLst>
          </a:custGeom>
          <a:solidFill>
            <a:schemeClr val="accent2"/>
          </a:solidFill>
          <a:ln w="12700" cap="flat">
            <a:noFill/>
            <a:prstDash val="solid"/>
            <a:miter/>
          </a:ln>
        </p:spPr>
        <p:txBody>
          <a:bodyPr rtlCol="0" anchor="ctr"/>
          <a:lstStyle/>
          <a:p>
            <a:endParaRPr lang="en-US" dirty="0"/>
          </a:p>
        </p:txBody>
      </p:sp>
      <p:sp>
        <p:nvSpPr>
          <p:cNvPr id="21" name="Picture Placeholder 21">
            <a:extLst>
              <a:ext uri="{FF2B5EF4-FFF2-40B4-BE49-F238E27FC236}">
                <a16:creationId xmlns:a16="http://schemas.microsoft.com/office/drawing/2014/main" id="{F82947C9-D91B-51A9-0D15-6C2D07686A5B}"/>
              </a:ext>
            </a:extLst>
          </p:cNvPr>
          <p:cNvSpPr>
            <a:spLocks noGrp="1"/>
          </p:cNvSpPr>
          <p:nvPr>
            <p:ph type="pic" sz="quarter" idx="13"/>
          </p:nvPr>
        </p:nvSpPr>
        <p:spPr>
          <a:xfrm>
            <a:off x="3008376" y="318294"/>
            <a:ext cx="9089136" cy="735013"/>
          </a:xfrm>
        </p:spPr>
        <p:txBody>
          <a:bodyPr/>
          <a:lstStyle/>
          <a:p>
            <a:endParaRPr lang="en-US"/>
          </a:p>
        </p:txBody>
      </p:sp>
    </p:spTree>
    <p:extLst>
      <p:ext uri="{BB962C8B-B14F-4D97-AF65-F5344CB8AC3E}">
        <p14:creationId xmlns:p14="http://schemas.microsoft.com/office/powerpoint/2010/main" val="40036657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EE0E74-5B9D-AEB3-882E-221A5DCD1F16}"/>
              </a:ext>
            </a:extLst>
          </p:cNvPr>
          <p:cNvSpPr>
            <a:spLocks noGrp="1"/>
          </p:cNvSpPr>
          <p:nvPr>
            <p:ph type="dt" sz="half" idx="10"/>
          </p:nvPr>
        </p:nvSpPr>
        <p:spPr/>
        <p:txBody>
          <a:bodyPr/>
          <a:lstStyle/>
          <a:p>
            <a:fld id="{2C73AF92-9AAF-4696-A42B-CAFB9ACE811C}" type="datetimeFigureOut">
              <a:rPr lang="en-US" smtClean="0"/>
              <a:t>1/8/26</a:t>
            </a:fld>
            <a:endParaRPr lang="en-US"/>
          </a:p>
        </p:txBody>
      </p:sp>
      <p:sp>
        <p:nvSpPr>
          <p:cNvPr id="3" name="Footer Placeholder 2">
            <a:extLst>
              <a:ext uri="{FF2B5EF4-FFF2-40B4-BE49-F238E27FC236}">
                <a16:creationId xmlns:a16="http://schemas.microsoft.com/office/drawing/2014/main" id="{83E94632-5FDB-57E1-7F13-AFF092250C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FC3CF9-E903-7CC0-32DD-6A36EE0DEBFA}"/>
              </a:ext>
            </a:extLst>
          </p:cNvPr>
          <p:cNvSpPr>
            <a:spLocks noGrp="1"/>
          </p:cNvSpPr>
          <p:nvPr>
            <p:ph type="sldNum" sz="quarter" idx="12"/>
          </p:nvPr>
        </p:nvSpPr>
        <p:spPr/>
        <p:txBody>
          <a:bodyPr/>
          <a:lstStyle/>
          <a:p>
            <a:fld id="{FFEB82B0-A5F4-4292-A7CE-86A3A1EB5E50}" type="slidenum">
              <a:rPr lang="en-US" smtClean="0"/>
              <a:t>‹#›</a:t>
            </a:fld>
            <a:endParaRPr lang="en-US"/>
          </a:p>
        </p:txBody>
      </p:sp>
    </p:spTree>
    <p:extLst>
      <p:ext uri="{BB962C8B-B14F-4D97-AF65-F5344CB8AC3E}">
        <p14:creationId xmlns:p14="http://schemas.microsoft.com/office/powerpoint/2010/main" val="19513252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7580F-30FE-BBED-32D0-0DB680A81FD1}"/>
              </a:ext>
            </a:extLst>
          </p:cNvPr>
          <p:cNvSpPr>
            <a:spLocks noGrp="1"/>
          </p:cNvSpPr>
          <p:nvPr>
            <p:ph type="title"/>
          </p:nvPr>
        </p:nvSpPr>
        <p:spPr>
          <a:xfrm>
            <a:off x="839788" y="1809750"/>
            <a:ext cx="3932237" cy="9334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FC122A2-8498-3428-9080-5F77BC83C0AC}"/>
              </a:ext>
            </a:extLst>
          </p:cNvPr>
          <p:cNvSpPr>
            <a:spLocks noGrp="1"/>
          </p:cNvSpPr>
          <p:nvPr>
            <p:ph idx="1"/>
          </p:nvPr>
        </p:nvSpPr>
        <p:spPr>
          <a:xfrm>
            <a:off x="5183188" y="1809750"/>
            <a:ext cx="6172200" cy="40481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605A6D-1B2D-8EDD-89A2-A7A8EA14F7DA}"/>
              </a:ext>
            </a:extLst>
          </p:cNvPr>
          <p:cNvSpPr>
            <a:spLocks noGrp="1"/>
          </p:cNvSpPr>
          <p:nvPr>
            <p:ph type="body" sz="half" idx="2"/>
          </p:nvPr>
        </p:nvSpPr>
        <p:spPr>
          <a:xfrm>
            <a:off x="839788" y="2782470"/>
            <a:ext cx="3932237" cy="30865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343B2A-DA09-0848-B3B4-A82CAB5362BB}"/>
              </a:ext>
            </a:extLst>
          </p:cNvPr>
          <p:cNvSpPr>
            <a:spLocks noGrp="1"/>
          </p:cNvSpPr>
          <p:nvPr>
            <p:ph type="dt" sz="half" idx="10"/>
          </p:nvPr>
        </p:nvSpPr>
        <p:spPr/>
        <p:txBody>
          <a:bodyPr/>
          <a:lstStyle/>
          <a:p>
            <a:fld id="{2C73AF92-9AAF-4696-A42B-CAFB9ACE811C}" type="datetimeFigureOut">
              <a:rPr lang="en-US" smtClean="0"/>
              <a:t>1/8/26</a:t>
            </a:fld>
            <a:endParaRPr lang="en-US"/>
          </a:p>
        </p:txBody>
      </p:sp>
      <p:sp>
        <p:nvSpPr>
          <p:cNvPr id="6" name="Footer Placeholder 5">
            <a:extLst>
              <a:ext uri="{FF2B5EF4-FFF2-40B4-BE49-F238E27FC236}">
                <a16:creationId xmlns:a16="http://schemas.microsoft.com/office/drawing/2014/main" id="{B4AF67EB-4C05-211D-5103-FDE0A7B7F8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A27208-4013-29A4-8F0A-16FD7C8AE029}"/>
              </a:ext>
            </a:extLst>
          </p:cNvPr>
          <p:cNvSpPr>
            <a:spLocks noGrp="1"/>
          </p:cNvSpPr>
          <p:nvPr>
            <p:ph type="sldNum" sz="quarter" idx="12"/>
          </p:nvPr>
        </p:nvSpPr>
        <p:spPr/>
        <p:txBody>
          <a:bodyPr/>
          <a:lstStyle/>
          <a:p>
            <a:fld id="{FFEB82B0-A5F4-4292-A7CE-86A3A1EB5E50}" type="slidenum">
              <a:rPr lang="en-US" smtClean="0"/>
              <a:t>‹#›</a:t>
            </a:fld>
            <a:endParaRPr lang="en-US"/>
          </a:p>
        </p:txBody>
      </p:sp>
    </p:spTree>
    <p:extLst>
      <p:ext uri="{BB962C8B-B14F-4D97-AF65-F5344CB8AC3E}">
        <p14:creationId xmlns:p14="http://schemas.microsoft.com/office/powerpoint/2010/main" val="240393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24994-12D2-1767-D6FD-9C6052CAEBE8}"/>
              </a:ext>
            </a:extLst>
          </p:cNvPr>
          <p:cNvSpPr>
            <a:spLocks noGrp="1"/>
          </p:cNvSpPr>
          <p:nvPr>
            <p:ph type="title"/>
          </p:nvPr>
        </p:nvSpPr>
        <p:spPr>
          <a:xfrm>
            <a:off x="839788" y="1609725"/>
            <a:ext cx="3932237" cy="942975"/>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75349F-A0CF-FFC1-9A1F-232F77AB04F7}"/>
              </a:ext>
            </a:extLst>
          </p:cNvPr>
          <p:cNvSpPr>
            <a:spLocks noGrp="1"/>
          </p:cNvSpPr>
          <p:nvPr>
            <p:ph type="pic" idx="1"/>
          </p:nvPr>
        </p:nvSpPr>
        <p:spPr>
          <a:xfrm>
            <a:off x="5183188" y="1609725"/>
            <a:ext cx="6172200" cy="4718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9B791D-FEEB-A5D2-AC3A-A6C6B64F599B}"/>
              </a:ext>
            </a:extLst>
          </p:cNvPr>
          <p:cNvSpPr>
            <a:spLocks noGrp="1"/>
          </p:cNvSpPr>
          <p:nvPr>
            <p:ph type="body" sz="half" idx="2"/>
          </p:nvPr>
        </p:nvSpPr>
        <p:spPr>
          <a:xfrm>
            <a:off x="839788" y="2895600"/>
            <a:ext cx="3932237" cy="34401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B9BB3E-C64C-D9C3-3789-324D7BB32F56}"/>
              </a:ext>
            </a:extLst>
          </p:cNvPr>
          <p:cNvSpPr>
            <a:spLocks noGrp="1"/>
          </p:cNvSpPr>
          <p:nvPr>
            <p:ph type="dt" sz="half" idx="10"/>
          </p:nvPr>
        </p:nvSpPr>
        <p:spPr/>
        <p:txBody>
          <a:bodyPr/>
          <a:lstStyle/>
          <a:p>
            <a:fld id="{2C73AF92-9AAF-4696-A42B-CAFB9ACE811C}" type="datetimeFigureOut">
              <a:rPr lang="en-US" smtClean="0"/>
              <a:t>1/8/26</a:t>
            </a:fld>
            <a:endParaRPr lang="en-US"/>
          </a:p>
        </p:txBody>
      </p:sp>
      <p:sp>
        <p:nvSpPr>
          <p:cNvPr id="6" name="Footer Placeholder 5">
            <a:extLst>
              <a:ext uri="{FF2B5EF4-FFF2-40B4-BE49-F238E27FC236}">
                <a16:creationId xmlns:a16="http://schemas.microsoft.com/office/drawing/2014/main" id="{3BF68A14-0582-A1BA-F3EC-879EA24242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0CB9D9-A8AF-2373-4E60-CC466F588A67}"/>
              </a:ext>
            </a:extLst>
          </p:cNvPr>
          <p:cNvSpPr>
            <a:spLocks noGrp="1"/>
          </p:cNvSpPr>
          <p:nvPr>
            <p:ph type="sldNum" sz="quarter" idx="12"/>
          </p:nvPr>
        </p:nvSpPr>
        <p:spPr/>
        <p:txBody>
          <a:bodyPr/>
          <a:lstStyle/>
          <a:p>
            <a:fld id="{FFEB82B0-A5F4-4292-A7CE-86A3A1EB5E50}" type="slidenum">
              <a:rPr lang="en-US" smtClean="0"/>
              <a:t>‹#›</a:t>
            </a:fld>
            <a:endParaRPr lang="en-US"/>
          </a:p>
        </p:txBody>
      </p:sp>
    </p:spTree>
    <p:extLst>
      <p:ext uri="{BB962C8B-B14F-4D97-AF65-F5344CB8AC3E}">
        <p14:creationId xmlns:p14="http://schemas.microsoft.com/office/powerpoint/2010/main" val="65208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g picture left s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23204AB-C563-0F96-D71E-4752C033A2D5}"/>
              </a:ext>
            </a:extLst>
          </p:cNvPr>
          <p:cNvSpPr>
            <a:spLocks noGrp="1"/>
          </p:cNvSpPr>
          <p:nvPr>
            <p:ph type="dt" sz="half" idx="10"/>
          </p:nvPr>
        </p:nvSpPr>
        <p:spPr/>
        <p:txBody>
          <a:bodyPr/>
          <a:lstStyle/>
          <a:p>
            <a:fld id="{2C73AF92-9AAF-4696-A42B-CAFB9ACE811C}" type="datetimeFigureOut">
              <a:rPr lang="en-US" smtClean="0"/>
              <a:t>1/8/26</a:t>
            </a:fld>
            <a:endParaRPr lang="en-US"/>
          </a:p>
        </p:txBody>
      </p:sp>
      <p:sp>
        <p:nvSpPr>
          <p:cNvPr id="4" name="Footer Placeholder 3">
            <a:extLst>
              <a:ext uri="{FF2B5EF4-FFF2-40B4-BE49-F238E27FC236}">
                <a16:creationId xmlns:a16="http://schemas.microsoft.com/office/drawing/2014/main" id="{C2A35A5A-8485-F5B2-D0DC-6EB4821C89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BB643B-3534-2E39-8CEB-FAD50ADAAC69}"/>
              </a:ext>
            </a:extLst>
          </p:cNvPr>
          <p:cNvSpPr>
            <a:spLocks noGrp="1"/>
          </p:cNvSpPr>
          <p:nvPr>
            <p:ph type="sldNum" sz="quarter" idx="12"/>
          </p:nvPr>
        </p:nvSpPr>
        <p:spPr/>
        <p:txBody>
          <a:bodyPr/>
          <a:lstStyle/>
          <a:p>
            <a:fld id="{FFEB82B0-A5F4-4292-A7CE-86A3A1EB5E50}" type="slidenum">
              <a:rPr lang="en-US" smtClean="0"/>
              <a:t>‹#›</a:t>
            </a:fld>
            <a:endParaRPr lang="en-US"/>
          </a:p>
        </p:txBody>
      </p:sp>
      <p:sp>
        <p:nvSpPr>
          <p:cNvPr id="27" name="Picture Placeholder 26">
            <a:extLst>
              <a:ext uri="{FF2B5EF4-FFF2-40B4-BE49-F238E27FC236}">
                <a16:creationId xmlns:a16="http://schemas.microsoft.com/office/drawing/2014/main" id="{19B454D7-DF62-F603-9AE2-03EBCB3C7C77}"/>
              </a:ext>
            </a:extLst>
          </p:cNvPr>
          <p:cNvSpPr>
            <a:spLocks noGrp="1"/>
          </p:cNvSpPr>
          <p:nvPr>
            <p:ph type="pic" sz="quarter" idx="13"/>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215900 h 6858000"/>
              <a:gd name="connsiteX3" fmla="*/ 1447800 w 6096000"/>
              <a:gd name="connsiteY3" fmla="*/ 215900 h 6858000"/>
              <a:gd name="connsiteX4" fmla="*/ 1447800 w 6096000"/>
              <a:gd name="connsiteY4" fmla="*/ 1587500 h 6858000"/>
              <a:gd name="connsiteX5" fmla="*/ 6096000 w 6096000"/>
              <a:gd name="connsiteY5" fmla="*/ 1587500 h 6858000"/>
              <a:gd name="connsiteX6" fmla="*/ 6096000 w 6096000"/>
              <a:gd name="connsiteY6" fmla="*/ 6858000 h 6858000"/>
              <a:gd name="connsiteX7" fmla="*/ 0 w 6096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0" y="0"/>
                </a:moveTo>
                <a:lnTo>
                  <a:pt x="6096000" y="0"/>
                </a:lnTo>
                <a:lnTo>
                  <a:pt x="6096000" y="215900"/>
                </a:lnTo>
                <a:lnTo>
                  <a:pt x="1447800" y="215900"/>
                </a:lnTo>
                <a:lnTo>
                  <a:pt x="1447800" y="1587500"/>
                </a:lnTo>
                <a:lnTo>
                  <a:pt x="6096000" y="1587500"/>
                </a:lnTo>
                <a:lnTo>
                  <a:pt x="6096000" y="6858000"/>
                </a:lnTo>
                <a:lnTo>
                  <a:pt x="0" y="6858000"/>
                </a:lnTo>
                <a:close/>
              </a:path>
            </a:pathLst>
          </a:custGeom>
        </p:spPr>
        <p:txBody>
          <a:bodyPr wrap="square">
            <a:noAutofit/>
          </a:bodyPr>
          <a:lstStyle/>
          <a:p>
            <a:endParaRPr lang="en-US"/>
          </a:p>
        </p:txBody>
      </p:sp>
      <p:sp>
        <p:nvSpPr>
          <p:cNvPr id="2" name="Title 1">
            <a:extLst>
              <a:ext uri="{FF2B5EF4-FFF2-40B4-BE49-F238E27FC236}">
                <a16:creationId xmlns:a16="http://schemas.microsoft.com/office/drawing/2014/main" id="{ED917322-44A0-09DC-E9F1-984145BA8D51}"/>
              </a:ext>
            </a:extLst>
          </p:cNvPr>
          <p:cNvSpPr>
            <a:spLocks noGrp="1"/>
          </p:cNvSpPr>
          <p:nvPr>
            <p:ph type="title"/>
          </p:nvPr>
        </p:nvSpPr>
        <p:spPr>
          <a:xfrm>
            <a:off x="1447800" y="3733800"/>
            <a:ext cx="10744200" cy="1371600"/>
          </a:xfrm>
          <a:solidFill>
            <a:schemeClr val="accent2"/>
          </a:solidFill>
        </p:spPr>
        <p:txBody>
          <a:bodyPr/>
          <a:lstStyle/>
          <a:p>
            <a:r>
              <a:rPr lang="en-US" dirty="0"/>
              <a:t>Click to edit Master title style</a:t>
            </a:r>
          </a:p>
        </p:txBody>
      </p:sp>
    </p:spTree>
    <p:extLst>
      <p:ext uri="{BB962C8B-B14F-4D97-AF65-F5344CB8AC3E}">
        <p14:creationId xmlns:p14="http://schemas.microsoft.com/office/powerpoint/2010/main" val="3100064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7DBE4E-AD02-BE71-E27E-AD809F58046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9530"/>
            <a:ext cx="12192000" cy="3850430"/>
          </a:xfrm>
          <a:prstGeom prst="rect">
            <a:avLst/>
          </a:prstGeom>
        </p:spPr>
      </p:pic>
      <p:sp>
        <p:nvSpPr>
          <p:cNvPr id="2" name="Title 1">
            <a:extLst>
              <a:ext uri="{FF2B5EF4-FFF2-40B4-BE49-F238E27FC236}">
                <a16:creationId xmlns:a16="http://schemas.microsoft.com/office/drawing/2014/main" id="{B128BDB4-315F-8AF1-D6DF-0DCEC99BBCDB}"/>
              </a:ext>
            </a:extLst>
          </p:cNvPr>
          <p:cNvSpPr>
            <a:spLocks noGrp="1"/>
          </p:cNvSpPr>
          <p:nvPr>
            <p:ph type="ctrTitle"/>
          </p:nvPr>
        </p:nvSpPr>
        <p:spPr>
          <a:xfrm>
            <a:off x="1524000" y="3428999"/>
            <a:ext cx="9144000" cy="1147763"/>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D8FE3A-A795-AFB7-DA38-A0E4A35E53D6}"/>
              </a:ext>
            </a:extLst>
          </p:cNvPr>
          <p:cNvSpPr>
            <a:spLocks noGrp="1"/>
          </p:cNvSpPr>
          <p:nvPr>
            <p:ph type="subTitle" idx="1"/>
          </p:nvPr>
        </p:nvSpPr>
        <p:spPr>
          <a:xfrm>
            <a:off x="1524000" y="4690444"/>
            <a:ext cx="9144000" cy="79595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B3C8C2-3514-9F34-9EB6-6860B18AFA9F}"/>
              </a:ext>
            </a:extLst>
          </p:cNvPr>
          <p:cNvSpPr>
            <a:spLocks noGrp="1"/>
          </p:cNvSpPr>
          <p:nvPr>
            <p:ph type="dt" sz="half" idx="10"/>
          </p:nvPr>
        </p:nvSpPr>
        <p:spPr/>
        <p:txBody>
          <a:bodyPr/>
          <a:lstStyle/>
          <a:p>
            <a:fld id="{2C73AF92-9AAF-4696-A42B-CAFB9ACE811C}" type="datetimeFigureOut">
              <a:rPr lang="en-US" smtClean="0"/>
              <a:t>1/8/26</a:t>
            </a:fld>
            <a:endParaRPr lang="en-US"/>
          </a:p>
        </p:txBody>
      </p:sp>
      <p:sp>
        <p:nvSpPr>
          <p:cNvPr id="5" name="Footer Placeholder 4">
            <a:extLst>
              <a:ext uri="{FF2B5EF4-FFF2-40B4-BE49-F238E27FC236}">
                <a16:creationId xmlns:a16="http://schemas.microsoft.com/office/drawing/2014/main" id="{6AE7BD81-DAD7-4292-927C-5ADC4A89D7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D6E390-5CBE-9B93-8C95-3B566E3B37C4}"/>
              </a:ext>
            </a:extLst>
          </p:cNvPr>
          <p:cNvSpPr>
            <a:spLocks noGrp="1"/>
          </p:cNvSpPr>
          <p:nvPr>
            <p:ph type="sldNum" sz="quarter" idx="12"/>
          </p:nvPr>
        </p:nvSpPr>
        <p:spPr/>
        <p:txBody>
          <a:bodyPr/>
          <a:lstStyle/>
          <a:p>
            <a:fld id="{FFEB82B0-A5F4-4292-A7CE-86A3A1EB5E50}" type="slidenum">
              <a:rPr lang="en-US" smtClean="0"/>
              <a:t>‹#›</a:t>
            </a:fld>
            <a:endParaRPr lang="en-US"/>
          </a:p>
        </p:txBody>
      </p:sp>
    </p:spTree>
    <p:extLst>
      <p:ext uri="{BB962C8B-B14F-4D97-AF65-F5344CB8AC3E}">
        <p14:creationId xmlns:p14="http://schemas.microsoft.com/office/powerpoint/2010/main" val="24883498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3BDAE-21C8-2BA8-E10C-0F57CC70C5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F14EE6-F51A-D89E-DD0F-0DC4BA773D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FADE3B-662F-CD9B-EBF5-AA74047A270A}"/>
              </a:ext>
            </a:extLst>
          </p:cNvPr>
          <p:cNvSpPr>
            <a:spLocks noGrp="1"/>
          </p:cNvSpPr>
          <p:nvPr>
            <p:ph type="dt" sz="half" idx="10"/>
          </p:nvPr>
        </p:nvSpPr>
        <p:spPr/>
        <p:txBody>
          <a:bodyPr/>
          <a:lstStyle/>
          <a:p>
            <a:fld id="{2C73AF92-9AAF-4696-A42B-CAFB9ACE811C}" type="datetimeFigureOut">
              <a:rPr lang="en-US" smtClean="0"/>
              <a:t>1/8/26</a:t>
            </a:fld>
            <a:endParaRPr lang="en-US"/>
          </a:p>
        </p:txBody>
      </p:sp>
      <p:sp>
        <p:nvSpPr>
          <p:cNvPr id="5" name="Footer Placeholder 4">
            <a:extLst>
              <a:ext uri="{FF2B5EF4-FFF2-40B4-BE49-F238E27FC236}">
                <a16:creationId xmlns:a16="http://schemas.microsoft.com/office/drawing/2014/main" id="{DE0C96C9-83B8-634D-A569-0056D7B42F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82C22E-4684-5C9D-F743-C01F9CF720EF}"/>
              </a:ext>
            </a:extLst>
          </p:cNvPr>
          <p:cNvSpPr>
            <a:spLocks noGrp="1"/>
          </p:cNvSpPr>
          <p:nvPr>
            <p:ph type="sldNum" sz="quarter" idx="12"/>
          </p:nvPr>
        </p:nvSpPr>
        <p:spPr/>
        <p:txBody>
          <a:bodyPr/>
          <a:lstStyle/>
          <a:p>
            <a:fld id="{FFEB82B0-A5F4-4292-A7CE-86A3A1EB5E50}" type="slidenum">
              <a:rPr lang="en-US" smtClean="0"/>
              <a:t>‹#›</a:t>
            </a:fld>
            <a:endParaRPr lang="en-US"/>
          </a:p>
        </p:txBody>
      </p:sp>
    </p:spTree>
    <p:extLst>
      <p:ext uri="{BB962C8B-B14F-4D97-AF65-F5344CB8AC3E}">
        <p14:creationId xmlns:p14="http://schemas.microsoft.com/office/powerpoint/2010/main" val="2902256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8B099-F24F-5B41-731B-910892E04A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9A2FF0-BCBD-686C-F0DC-D1168802A4D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760D48-73E4-602C-F9DF-6DDD14466DB4}"/>
              </a:ext>
            </a:extLst>
          </p:cNvPr>
          <p:cNvSpPr>
            <a:spLocks noGrp="1"/>
          </p:cNvSpPr>
          <p:nvPr>
            <p:ph type="dt" sz="half" idx="10"/>
          </p:nvPr>
        </p:nvSpPr>
        <p:spPr/>
        <p:txBody>
          <a:bodyPr/>
          <a:lstStyle/>
          <a:p>
            <a:fld id="{2C73AF92-9AAF-4696-A42B-CAFB9ACE811C}" type="datetimeFigureOut">
              <a:rPr lang="en-US" smtClean="0"/>
              <a:t>1/8/26</a:t>
            </a:fld>
            <a:endParaRPr lang="en-US"/>
          </a:p>
        </p:txBody>
      </p:sp>
      <p:sp>
        <p:nvSpPr>
          <p:cNvPr id="5" name="Footer Placeholder 4">
            <a:extLst>
              <a:ext uri="{FF2B5EF4-FFF2-40B4-BE49-F238E27FC236}">
                <a16:creationId xmlns:a16="http://schemas.microsoft.com/office/drawing/2014/main" id="{283910F2-F406-2875-202D-C7E253997B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183A33-A69A-A67A-BE3E-1477B2319778}"/>
              </a:ext>
            </a:extLst>
          </p:cNvPr>
          <p:cNvSpPr>
            <a:spLocks noGrp="1"/>
          </p:cNvSpPr>
          <p:nvPr>
            <p:ph type="sldNum" sz="quarter" idx="12"/>
          </p:nvPr>
        </p:nvSpPr>
        <p:spPr/>
        <p:txBody>
          <a:bodyPr/>
          <a:lstStyle/>
          <a:p>
            <a:fld id="{FFEB82B0-A5F4-4292-A7CE-86A3A1EB5E50}" type="slidenum">
              <a:rPr lang="en-US" smtClean="0"/>
              <a:t>‹#›</a:t>
            </a:fld>
            <a:endParaRPr lang="en-US"/>
          </a:p>
        </p:txBody>
      </p:sp>
    </p:spTree>
    <p:extLst>
      <p:ext uri="{BB962C8B-B14F-4D97-AF65-F5344CB8AC3E}">
        <p14:creationId xmlns:p14="http://schemas.microsoft.com/office/powerpoint/2010/main" val="22061076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44CF7-592F-4012-65D8-250488C0C8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249458-7D98-5A73-3BE2-B6B79E2CDF52}"/>
              </a:ext>
            </a:extLst>
          </p:cNvPr>
          <p:cNvSpPr>
            <a:spLocks noGrp="1"/>
          </p:cNvSpPr>
          <p:nvPr>
            <p:ph sz="half" idx="1"/>
          </p:nvPr>
        </p:nvSpPr>
        <p:spPr>
          <a:xfrm>
            <a:off x="838200" y="3067050"/>
            <a:ext cx="5181600" cy="31099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EEF7829-EC2F-D4A6-B1C3-654961716A81}"/>
              </a:ext>
            </a:extLst>
          </p:cNvPr>
          <p:cNvSpPr>
            <a:spLocks noGrp="1"/>
          </p:cNvSpPr>
          <p:nvPr>
            <p:ph sz="half" idx="2"/>
          </p:nvPr>
        </p:nvSpPr>
        <p:spPr>
          <a:xfrm>
            <a:off x="6172200" y="3067050"/>
            <a:ext cx="5181600" cy="3109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9AE501-CFC7-2084-0485-0E39C7FE0DD6}"/>
              </a:ext>
            </a:extLst>
          </p:cNvPr>
          <p:cNvSpPr>
            <a:spLocks noGrp="1"/>
          </p:cNvSpPr>
          <p:nvPr>
            <p:ph type="dt" sz="half" idx="10"/>
          </p:nvPr>
        </p:nvSpPr>
        <p:spPr/>
        <p:txBody>
          <a:bodyPr/>
          <a:lstStyle/>
          <a:p>
            <a:fld id="{2C73AF92-9AAF-4696-A42B-CAFB9ACE811C}" type="datetimeFigureOut">
              <a:rPr lang="en-US" smtClean="0"/>
              <a:t>1/8/26</a:t>
            </a:fld>
            <a:endParaRPr lang="en-US"/>
          </a:p>
        </p:txBody>
      </p:sp>
      <p:sp>
        <p:nvSpPr>
          <p:cNvPr id="6" name="Footer Placeholder 5">
            <a:extLst>
              <a:ext uri="{FF2B5EF4-FFF2-40B4-BE49-F238E27FC236}">
                <a16:creationId xmlns:a16="http://schemas.microsoft.com/office/drawing/2014/main" id="{BFCECD73-FA5D-EF86-9014-81215479ED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4F5AF5-5AD9-1489-63A3-0A4E1E378B13}"/>
              </a:ext>
            </a:extLst>
          </p:cNvPr>
          <p:cNvSpPr>
            <a:spLocks noGrp="1"/>
          </p:cNvSpPr>
          <p:nvPr>
            <p:ph type="sldNum" sz="quarter" idx="12"/>
          </p:nvPr>
        </p:nvSpPr>
        <p:spPr/>
        <p:txBody>
          <a:bodyPr/>
          <a:lstStyle/>
          <a:p>
            <a:fld id="{FFEB82B0-A5F4-4292-A7CE-86A3A1EB5E50}" type="slidenum">
              <a:rPr lang="en-US" smtClean="0"/>
              <a:t>‹#›</a:t>
            </a:fld>
            <a:endParaRPr lang="en-US"/>
          </a:p>
        </p:txBody>
      </p:sp>
    </p:spTree>
    <p:extLst>
      <p:ext uri="{BB962C8B-B14F-4D97-AF65-F5344CB8AC3E}">
        <p14:creationId xmlns:p14="http://schemas.microsoft.com/office/powerpoint/2010/main" val="29721336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D94D9-1A7B-D20E-D37C-EE9409550A0F}"/>
              </a:ext>
            </a:extLst>
          </p:cNvPr>
          <p:cNvSpPr>
            <a:spLocks noGrp="1"/>
          </p:cNvSpPr>
          <p:nvPr>
            <p:ph type="title"/>
          </p:nvPr>
        </p:nvSpPr>
        <p:spPr>
          <a:xfrm>
            <a:off x="839788" y="1600200"/>
            <a:ext cx="10515600" cy="1004888"/>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66E4FB-B122-95C2-1FFC-5D28F94D2DEC}"/>
              </a:ext>
            </a:extLst>
          </p:cNvPr>
          <p:cNvSpPr>
            <a:spLocks noGrp="1"/>
          </p:cNvSpPr>
          <p:nvPr>
            <p:ph type="body" idx="1"/>
          </p:nvPr>
        </p:nvSpPr>
        <p:spPr>
          <a:xfrm>
            <a:off x="839788" y="260508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E814C09-CCC8-8598-38E0-BCFABEB37DD5}"/>
              </a:ext>
            </a:extLst>
          </p:cNvPr>
          <p:cNvSpPr>
            <a:spLocks noGrp="1"/>
          </p:cNvSpPr>
          <p:nvPr>
            <p:ph sz="half" idx="2"/>
          </p:nvPr>
        </p:nvSpPr>
        <p:spPr>
          <a:xfrm>
            <a:off x="839788" y="3428999"/>
            <a:ext cx="5157787"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4A7F25-07BB-3945-BB24-2AD09AB72F8A}"/>
              </a:ext>
            </a:extLst>
          </p:cNvPr>
          <p:cNvSpPr>
            <a:spLocks noGrp="1"/>
          </p:cNvSpPr>
          <p:nvPr>
            <p:ph type="body" sz="quarter" idx="3"/>
          </p:nvPr>
        </p:nvSpPr>
        <p:spPr>
          <a:xfrm>
            <a:off x="6172200" y="260508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A45F70E2-F3FA-B05C-B91D-4C413444DD88}"/>
              </a:ext>
            </a:extLst>
          </p:cNvPr>
          <p:cNvSpPr>
            <a:spLocks noGrp="1"/>
          </p:cNvSpPr>
          <p:nvPr>
            <p:ph sz="quarter" idx="4"/>
          </p:nvPr>
        </p:nvSpPr>
        <p:spPr>
          <a:xfrm>
            <a:off x="6172200" y="3428999"/>
            <a:ext cx="5183188" cy="27606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A2DF65A-2FDF-6470-AB85-58D387792B27}"/>
              </a:ext>
            </a:extLst>
          </p:cNvPr>
          <p:cNvSpPr>
            <a:spLocks noGrp="1"/>
          </p:cNvSpPr>
          <p:nvPr>
            <p:ph type="dt" sz="half" idx="10"/>
          </p:nvPr>
        </p:nvSpPr>
        <p:spPr/>
        <p:txBody>
          <a:bodyPr/>
          <a:lstStyle/>
          <a:p>
            <a:fld id="{2C73AF92-9AAF-4696-A42B-CAFB9ACE811C}" type="datetimeFigureOut">
              <a:rPr lang="en-US" smtClean="0"/>
              <a:t>1/8/26</a:t>
            </a:fld>
            <a:endParaRPr lang="en-US"/>
          </a:p>
        </p:txBody>
      </p:sp>
      <p:sp>
        <p:nvSpPr>
          <p:cNvPr id="8" name="Footer Placeholder 7">
            <a:extLst>
              <a:ext uri="{FF2B5EF4-FFF2-40B4-BE49-F238E27FC236}">
                <a16:creationId xmlns:a16="http://schemas.microsoft.com/office/drawing/2014/main" id="{CAA65C7D-AB73-A864-E77B-A5A97F8C36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D6B4F2-0D11-13E8-E47A-F737AFA4C6B8}"/>
              </a:ext>
            </a:extLst>
          </p:cNvPr>
          <p:cNvSpPr>
            <a:spLocks noGrp="1"/>
          </p:cNvSpPr>
          <p:nvPr>
            <p:ph type="sldNum" sz="quarter" idx="12"/>
          </p:nvPr>
        </p:nvSpPr>
        <p:spPr/>
        <p:txBody>
          <a:bodyPr/>
          <a:lstStyle/>
          <a:p>
            <a:fld id="{FFEB82B0-A5F4-4292-A7CE-86A3A1EB5E50}" type="slidenum">
              <a:rPr lang="en-US" smtClean="0"/>
              <a:t>‹#›</a:t>
            </a:fld>
            <a:endParaRPr lang="en-US"/>
          </a:p>
        </p:txBody>
      </p:sp>
    </p:spTree>
    <p:extLst>
      <p:ext uri="{BB962C8B-B14F-4D97-AF65-F5344CB8AC3E}">
        <p14:creationId xmlns:p14="http://schemas.microsoft.com/office/powerpoint/2010/main" val="22746947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0055C41-141B-0F02-B187-AD711AAAA8A8}"/>
              </a:ext>
            </a:extLst>
          </p:cNvPr>
          <p:cNvSpPr>
            <a:spLocks noGrp="1"/>
          </p:cNvSpPr>
          <p:nvPr>
            <p:ph type="dt" sz="half" idx="10"/>
          </p:nvPr>
        </p:nvSpPr>
        <p:spPr/>
        <p:txBody>
          <a:bodyPr/>
          <a:lstStyle/>
          <a:p>
            <a:fld id="{2C73AF92-9AAF-4696-A42B-CAFB9ACE811C}" type="datetimeFigureOut">
              <a:rPr lang="en-US" smtClean="0"/>
              <a:t>1/8/26</a:t>
            </a:fld>
            <a:endParaRPr lang="en-US"/>
          </a:p>
        </p:txBody>
      </p:sp>
      <p:sp>
        <p:nvSpPr>
          <p:cNvPr id="4" name="Footer Placeholder 3">
            <a:extLst>
              <a:ext uri="{FF2B5EF4-FFF2-40B4-BE49-F238E27FC236}">
                <a16:creationId xmlns:a16="http://schemas.microsoft.com/office/drawing/2014/main" id="{FD411ADD-9F5C-5404-52D2-8C4B603D82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21D023-A783-C7EC-66C0-4EE126C9CD23}"/>
              </a:ext>
            </a:extLst>
          </p:cNvPr>
          <p:cNvSpPr>
            <a:spLocks noGrp="1"/>
          </p:cNvSpPr>
          <p:nvPr>
            <p:ph type="sldNum" sz="quarter" idx="12"/>
          </p:nvPr>
        </p:nvSpPr>
        <p:spPr/>
        <p:txBody>
          <a:bodyPr/>
          <a:lstStyle/>
          <a:p>
            <a:fld id="{FFEB82B0-A5F4-4292-A7CE-86A3A1EB5E50}" type="slidenum">
              <a:rPr lang="en-US" smtClean="0"/>
              <a:t>‹#›</a:t>
            </a:fld>
            <a:endParaRPr lang="en-US"/>
          </a:p>
        </p:txBody>
      </p:sp>
      <p:sp>
        <p:nvSpPr>
          <p:cNvPr id="2" name="Title 1">
            <a:extLst>
              <a:ext uri="{FF2B5EF4-FFF2-40B4-BE49-F238E27FC236}">
                <a16:creationId xmlns:a16="http://schemas.microsoft.com/office/drawing/2014/main" id="{49ABF401-3860-F08D-4BBF-25699EA1A31B}"/>
              </a:ext>
            </a:extLst>
          </p:cNvPr>
          <p:cNvSpPr>
            <a:spLocks noGrp="1"/>
          </p:cNvSpPr>
          <p:nvPr>
            <p:ph type="title"/>
          </p:nvPr>
        </p:nvSpPr>
        <p:spPr>
          <a:xfrm>
            <a:off x="1524000" y="1549400"/>
            <a:ext cx="10572750" cy="856344"/>
          </a:xfrm>
        </p:spPr>
        <p:txBody>
          <a:bodyPr>
            <a:noAutofit/>
          </a:bodyPr>
          <a:lstStyle>
            <a:lvl1pPr algn="l">
              <a:defRPr sz="36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341902396"/>
      </p:ext>
    </p:extLst>
  </p:cSld>
  <p:clrMapOvr>
    <a:masterClrMapping/>
  </p:clrMapOvr>
  <p:extLst>
    <p:ext uri="{DCECCB84-F9BA-43D5-87BE-67443E8EF086}">
      <p15:sldGuideLst xmlns:p15="http://schemas.microsoft.com/office/powerpoint/2012/main">
        <p15:guide id="1" orient="horz" pos="2184">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banner top blank">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0055C41-141B-0F02-B187-AD711AAAA8A8}"/>
              </a:ext>
            </a:extLst>
          </p:cNvPr>
          <p:cNvSpPr>
            <a:spLocks noGrp="1"/>
          </p:cNvSpPr>
          <p:nvPr>
            <p:ph type="dt" sz="half" idx="10"/>
          </p:nvPr>
        </p:nvSpPr>
        <p:spPr/>
        <p:txBody>
          <a:bodyPr/>
          <a:lstStyle/>
          <a:p>
            <a:fld id="{2C73AF92-9AAF-4696-A42B-CAFB9ACE811C}" type="datetimeFigureOut">
              <a:rPr lang="en-US" smtClean="0"/>
              <a:t>1/8/26</a:t>
            </a:fld>
            <a:endParaRPr lang="en-US"/>
          </a:p>
        </p:txBody>
      </p:sp>
      <p:sp>
        <p:nvSpPr>
          <p:cNvPr id="4" name="Footer Placeholder 3">
            <a:extLst>
              <a:ext uri="{FF2B5EF4-FFF2-40B4-BE49-F238E27FC236}">
                <a16:creationId xmlns:a16="http://schemas.microsoft.com/office/drawing/2014/main" id="{FD411ADD-9F5C-5404-52D2-8C4B603D82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21D023-A783-C7EC-66C0-4EE126C9CD23}"/>
              </a:ext>
            </a:extLst>
          </p:cNvPr>
          <p:cNvSpPr>
            <a:spLocks noGrp="1"/>
          </p:cNvSpPr>
          <p:nvPr>
            <p:ph type="sldNum" sz="quarter" idx="12"/>
          </p:nvPr>
        </p:nvSpPr>
        <p:spPr/>
        <p:txBody>
          <a:bodyPr/>
          <a:lstStyle/>
          <a:p>
            <a:fld id="{FFEB82B0-A5F4-4292-A7CE-86A3A1EB5E50}" type="slidenum">
              <a:rPr lang="en-US" smtClean="0"/>
              <a:t>‹#›</a:t>
            </a:fld>
            <a:endParaRPr lang="en-US"/>
          </a:p>
        </p:txBody>
      </p:sp>
    </p:spTree>
    <p:extLst>
      <p:ext uri="{BB962C8B-B14F-4D97-AF65-F5344CB8AC3E}">
        <p14:creationId xmlns:p14="http://schemas.microsoft.com/office/powerpoint/2010/main" val="38919520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image" Target="../media/image2.sv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1.png"/><Relationship Id="rId2" Type="http://schemas.openxmlformats.org/officeDocument/2006/relationships/slideLayout" Target="../slideLayouts/slideLayout3.xml"/><Relationship Id="rId16"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image" Target="../media/image3.png"/><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AB286A-461C-A08D-4F4C-E063D1E63A2A}"/>
              </a:ext>
            </a:extLst>
          </p:cNvPr>
          <p:cNvSpPr>
            <a:spLocks noGrp="1"/>
          </p:cNvSpPr>
          <p:nvPr>
            <p:ph type="title"/>
          </p:nvPr>
        </p:nvSpPr>
        <p:spPr>
          <a:xfrm>
            <a:off x="838200" y="161290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3764E2-0538-59E8-0A52-3C1D42ED00A2}"/>
              </a:ext>
            </a:extLst>
          </p:cNvPr>
          <p:cNvSpPr>
            <a:spLocks noGrp="1"/>
          </p:cNvSpPr>
          <p:nvPr>
            <p:ph type="body" idx="1"/>
          </p:nvPr>
        </p:nvSpPr>
        <p:spPr>
          <a:xfrm>
            <a:off x="838200" y="2943225"/>
            <a:ext cx="10515600" cy="32337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0C60D9-8D72-B831-4F1E-EB8240B271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C73AF92-9AAF-4696-A42B-CAFB9ACE811C}" type="datetimeFigureOut">
              <a:rPr lang="en-US" smtClean="0"/>
              <a:t>1/8/26</a:t>
            </a:fld>
            <a:endParaRPr lang="en-US"/>
          </a:p>
        </p:txBody>
      </p:sp>
      <p:sp>
        <p:nvSpPr>
          <p:cNvPr id="5" name="Footer Placeholder 4">
            <a:extLst>
              <a:ext uri="{FF2B5EF4-FFF2-40B4-BE49-F238E27FC236}">
                <a16:creationId xmlns:a16="http://schemas.microsoft.com/office/drawing/2014/main" id="{61532A00-A5F0-4AD6-40C2-BDC932FD18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4797328-67E4-479D-C61E-6111A37E4F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FEB82B0-A5F4-4292-A7CE-86A3A1EB5E50}" type="slidenum">
              <a:rPr lang="en-US" smtClean="0"/>
              <a:t>‹#›</a:t>
            </a:fld>
            <a:endParaRPr lang="en-US"/>
          </a:p>
        </p:txBody>
      </p:sp>
      <p:pic>
        <p:nvPicPr>
          <p:cNvPr id="8" name="Graphic 7">
            <a:extLst>
              <a:ext uri="{FF2B5EF4-FFF2-40B4-BE49-F238E27FC236}">
                <a16:creationId xmlns:a16="http://schemas.microsoft.com/office/drawing/2014/main" id="{EFF3B885-B486-1EE2-0EFD-1C2AE7038944}"/>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1447800" y="228600"/>
            <a:ext cx="10744200" cy="1371600"/>
          </a:xfrm>
          <a:prstGeom prst="rect">
            <a:avLst/>
          </a:prstGeom>
        </p:spPr>
      </p:pic>
      <p:pic>
        <p:nvPicPr>
          <p:cNvPr id="9" name="Picture Placeholder 3" descr="A picture containing text&#10;&#10;AI-generated content may be incorrect.">
            <a:extLst>
              <a:ext uri="{FF2B5EF4-FFF2-40B4-BE49-F238E27FC236}">
                <a16:creationId xmlns:a16="http://schemas.microsoft.com/office/drawing/2014/main" id="{19623B63-1055-3B52-A74D-97A2B3D48763}"/>
              </a:ext>
            </a:extLst>
          </p:cNvPr>
          <p:cNvPicPr>
            <a:picLocks noChangeAspect="1"/>
          </p:cNvPicPr>
          <p:nvPr userDrawn="1"/>
        </p:nvPicPr>
        <p:blipFill>
          <a:blip r:embed="rId19">
            <a:extLst>
              <a:ext uri="{28A0092B-C50C-407E-A947-70E740481C1C}">
                <a14:useLocalDpi xmlns:a14="http://schemas.microsoft.com/office/drawing/2010/main" val="0"/>
              </a:ext>
            </a:extLst>
          </a:blip>
          <a:srcRect t="37196" b="37196"/>
          <a:stretch>
            <a:fillRect/>
          </a:stretch>
        </p:blipFill>
        <p:spPr>
          <a:xfrm>
            <a:off x="3013870" y="318294"/>
            <a:ext cx="9089136" cy="735013"/>
          </a:xfrm>
          <a:prstGeom prst="rect">
            <a:avLst/>
          </a:prstGeom>
        </p:spPr>
      </p:pic>
    </p:spTree>
    <p:extLst>
      <p:ext uri="{BB962C8B-B14F-4D97-AF65-F5344CB8AC3E}">
        <p14:creationId xmlns:p14="http://schemas.microsoft.com/office/powerpoint/2010/main" val="2042205017"/>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us02web.zoom.us/j/84478912195"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mailto:gmg-stipdg@gmgedu.com" TargetMode="Externa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svg"/><Relationship Id="rId18" Type="http://schemas.openxmlformats.org/officeDocument/2006/relationships/image" Target="../media/image3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svg"/><Relationship Id="rId2" Type="http://schemas.openxmlformats.org/officeDocument/2006/relationships/notesSlide" Target="../notesSlides/notesSlide9.xml"/><Relationship Id="rId16" Type="http://schemas.openxmlformats.org/officeDocument/2006/relationships/image" Target="../media/image30.svg"/><Relationship Id="rId20" Type="http://schemas.openxmlformats.org/officeDocument/2006/relationships/image" Target="../media/image34.svg"/><Relationship Id="rId1" Type="http://schemas.openxmlformats.org/officeDocument/2006/relationships/slideLayout" Target="../slideLayouts/slideLayout1.xml"/><Relationship Id="rId6" Type="http://schemas.openxmlformats.org/officeDocument/2006/relationships/image" Target="../media/image20.svg"/><Relationship Id="rId11" Type="http://schemas.openxmlformats.org/officeDocument/2006/relationships/image" Target="../media/image25.svg"/><Relationship Id="rId5" Type="http://schemas.openxmlformats.org/officeDocument/2006/relationships/image" Target="../media/image19.png"/><Relationship Id="rId15" Type="http://schemas.openxmlformats.org/officeDocument/2006/relationships/image" Target="../media/image29.svg"/><Relationship Id="rId10" Type="http://schemas.openxmlformats.org/officeDocument/2006/relationships/image" Target="../media/image24.svg"/><Relationship Id="rId19" Type="http://schemas.openxmlformats.org/officeDocument/2006/relationships/image" Target="../media/image33.png"/><Relationship Id="rId4" Type="http://schemas.openxmlformats.org/officeDocument/2006/relationships/image" Target="../media/image18.svg"/><Relationship Id="rId9" Type="http://schemas.openxmlformats.org/officeDocument/2006/relationships/image" Target="../media/image23.svg"/><Relationship Id="rId14" Type="http://schemas.openxmlformats.org/officeDocument/2006/relationships/image" Target="../media/image2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B3A214A-4046-F21A-A673-5E351DEE2EF1}"/>
              </a:ext>
            </a:extLst>
          </p:cNvPr>
          <p:cNvPicPr>
            <a:picLocks noChangeAspect="1"/>
          </p:cNvPicPr>
          <p:nvPr/>
        </p:nvPicPr>
        <p:blipFill>
          <a:blip r:embed="rId3"/>
          <a:srcRect l="-2106" t="21036" r="2106" b="25731"/>
          <a:stretch/>
        </p:blipFill>
        <p:spPr>
          <a:xfrm>
            <a:off x="-2381" y="241940"/>
            <a:ext cx="1793081" cy="1001555"/>
          </a:xfrm>
          <a:prstGeom prst="rect">
            <a:avLst/>
          </a:prstGeom>
        </p:spPr>
      </p:pic>
      <p:sp>
        <p:nvSpPr>
          <p:cNvPr id="41" name="Rectangle 40">
            <a:extLst>
              <a:ext uri="{FF2B5EF4-FFF2-40B4-BE49-F238E27FC236}">
                <a16:creationId xmlns:a16="http://schemas.microsoft.com/office/drawing/2014/main" id="{3C2FC81D-C43B-D6D3-660A-B463918C2A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34923" cy="6858000"/>
          </a:xfrm>
          <a:prstGeom prst="rect">
            <a:avLst/>
          </a:prstGeom>
          <a:solidFill>
            <a:schemeClr val="bg1">
              <a:lumMod val="95000"/>
              <a:alpha val="88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43" name="Group 42">
            <a:extLst>
              <a:ext uri="{FF2B5EF4-FFF2-40B4-BE49-F238E27FC236}">
                <a16:creationId xmlns:a16="http://schemas.microsoft.com/office/drawing/2014/main" id="{BDDB3F1B-9976-8542-B149-C66F2061F2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1" y="0"/>
            <a:ext cx="123362" cy="6858000"/>
            <a:chOff x="12068638" y="0"/>
            <a:chExt cx="123362" cy="6858000"/>
          </a:xfrm>
        </p:grpSpPr>
        <p:sp>
          <p:nvSpPr>
            <p:cNvPr id="44" name="Rectangle 43">
              <a:extLst>
                <a:ext uri="{FF2B5EF4-FFF2-40B4-BE49-F238E27FC236}">
                  <a16:creationId xmlns:a16="http://schemas.microsoft.com/office/drawing/2014/main" id="{023A3929-30D6-0483-783F-8C676BF16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5" name="Rectangle 44">
              <a:extLst>
                <a:ext uri="{FF2B5EF4-FFF2-40B4-BE49-F238E27FC236}">
                  <a16:creationId xmlns:a16="http://schemas.microsoft.com/office/drawing/2014/main" id="{320AF78C-8B49-5B80-2FA4-B815E7506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27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pic>
        <p:nvPicPr>
          <p:cNvPr id="4" name="Picture 3">
            <a:extLst>
              <a:ext uri="{FF2B5EF4-FFF2-40B4-BE49-F238E27FC236}">
                <a16:creationId xmlns:a16="http://schemas.microsoft.com/office/drawing/2014/main" id="{76F9CF43-ED7B-C716-A0C3-D3A82C80CB06}"/>
              </a:ext>
            </a:extLst>
          </p:cNvPr>
          <p:cNvPicPr>
            <a:picLocks noChangeAspect="1"/>
          </p:cNvPicPr>
          <p:nvPr/>
        </p:nvPicPr>
        <p:blipFill>
          <a:blip r:embed="rId4"/>
          <a:stretch>
            <a:fillRect/>
          </a:stretch>
        </p:blipFill>
        <p:spPr>
          <a:xfrm>
            <a:off x="59300" y="1243495"/>
            <a:ext cx="12266050" cy="2606536"/>
          </a:xfrm>
          <a:prstGeom prst="rect">
            <a:avLst/>
          </a:prstGeom>
        </p:spPr>
      </p:pic>
      <p:sp>
        <p:nvSpPr>
          <p:cNvPr id="5" name="Object 2">
            <a:extLst>
              <a:ext uri="{FF2B5EF4-FFF2-40B4-BE49-F238E27FC236}">
                <a16:creationId xmlns:a16="http://schemas.microsoft.com/office/drawing/2014/main" id="{C1CB2506-1C0A-681C-5B99-B03FABEDA639}"/>
              </a:ext>
            </a:extLst>
          </p:cNvPr>
          <p:cNvSpPr/>
          <p:nvPr/>
        </p:nvSpPr>
        <p:spPr>
          <a:xfrm>
            <a:off x="5473833" y="4311237"/>
            <a:ext cx="6554032" cy="2495712"/>
          </a:xfrm>
          <a:prstGeom prst="rect">
            <a:avLst/>
          </a:prstGeom>
        </p:spPr>
        <p:txBody>
          <a:bodyPr vert="horz" lIns="91440" tIns="45720" rIns="91440" bIns="45720" rtlCol="0" anchor="t">
            <a:norm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aleway" pitchFamily="2" charset="0"/>
                <a:ea typeface="+mn-ea"/>
                <a:cs typeface="+mn-cs"/>
              </a:rPr>
              <a:t>DOTSI is a federally funded program by the U.S. Department of Transportation through the Federal Highway Administration (FHWA).</a:t>
            </a:r>
          </a:p>
          <a:p>
            <a:pPr marL="0" marR="0" lvl="0" indent="0" algn="ctr" defTabSz="914400" rtl="0" eaLnBrk="1" fontAlgn="auto" latinLnBrk="0" hangingPunct="1">
              <a:lnSpc>
                <a:spcPct val="90000"/>
              </a:lnSpc>
              <a:spcBef>
                <a:spcPts val="60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aleway" pitchFamily="2" charset="0"/>
              <a:ea typeface="+mn-ea"/>
              <a:cs typeface="+mn-cs"/>
            </a:endParaRPr>
          </a:p>
          <a:p>
            <a:pPr marL="0" marR="0" lvl="0" indent="0" algn="ctr" defTabSz="914400" rtl="0" eaLnBrk="1" fontAlgn="auto" latinLnBrk="0" hangingPunct="1">
              <a:lnSpc>
                <a:spcPct val="90000"/>
              </a:lnSpc>
              <a:spcBef>
                <a:spcPts val="6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aleway" pitchFamily="2" charset="0"/>
                <a:ea typeface="+mn-ea"/>
                <a:cs typeface="+mn-cs"/>
              </a:rPr>
              <a:t>The program is Administrated and operated by GMG Management Consulting Inc.</a:t>
            </a:r>
          </a:p>
        </p:txBody>
      </p:sp>
      <p:pic>
        <p:nvPicPr>
          <p:cNvPr id="11" name="Picture 10" descr="Logo&#10;&#10;AI-generated content may be incorrect.">
            <a:extLst>
              <a:ext uri="{FF2B5EF4-FFF2-40B4-BE49-F238E27FC236}">
                <a16:creationId xmlns:a16="http://schemas.microsoft.com/office/drawing/2014/main" id="{F97508BF-6301-848F-5CBE-B1BA51A97C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765" y="-274645"/>
            <a:ext cx="816788" cy="549290"/>
          </a:xfrm>
          <a:prstGeom prst="rect">
            <a:avLst/>
          </a:prstGeom>
        </p:spPr>
      </p:pic>
      <p:sp>
        <p:nvSpPr>
          <p:cNvPr id="6" name="TextBox 5">
            <a:extLst>
              <a:ext uri="{FF2B5EF4-FFF2-40B4-BE49-F238E27FC236}">
                <a16:creationId xmlns:a16="http://schemas.microsoft.com/office/drawing/2014/main" id="{52068BFF-0C8E-B13F-AFEC-8FAFBCDBE948}"/>
              </a:ext>
            </a:extLst>
          </p:cNvPr>
          <p:cNvSpPr txBox="1"/>
          <p:nvPr/>
        </p:nvSpPr>
        <p:spPr>
          <a:xfrm>
            <a:off x="656944" y="3866070"/>
            <a:ext cx="4234772" cy="2475345"/>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Raleway" pitchFamily="2" charset="0"/>
                <a:ea typeface="Roboto" panose="02000000000000000000" pitchFamily="2" charset="0"/>
                <a:cs typeface="Roboto" panose="02000000000000000000" pitchFamily="2" charset="0"/>
              </a:rPr>
              <a:t>Department of Transportation Summer Internship Program</a:t>
            </a: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Raleway" pitchFamily="2" charset="0"/>
              <a:ea typeface="Roboto" panose="02000000000000000000" pitchFamily="2" charset="0"/>
              <a:cs typeface="Roboto" panose="02000000000000000000" pitchFamily="2" charset="0"/>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Raleway" pitchFamily="2" charset="0"/>
              <a:ea typeface="Roboto" panose="02000000000000000000" pitchFamily="2" charset="0"/>
              <a:cs typeface="Roboto" panose="02000000000000000000" pitchFamily="2" charset="0"/>
            </a:endParaRP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Raleway" pitchFamily="2" charset="0"/>
                <a:ea typeface="Roboto" panose="02000000000000000000" pitchFamily="2" charset="0"/>
                <a:cs typeface="Roboto" panose="02000000000000000000" pitchFamily="2" charset="0"/>
              </a:rPr>
              <a:t>Informational Session</a:t>
            </a:r>
          </a:p>
        </p:txBody>
      </p:sp>
    </p:spTree>
    <p:extLst>
      <p:ext uri="{BB962C8B-B14F-4D97-AF65-F5344CB8AC3E}">
        <p14:creationId xmlns:p14="http://schemas.microsoft.com/office/powerpoint/2010/main" val="2022056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6">
    <p:bg>
      <p:bgPr>
        <a:solidFill>
          <a:schemeClr val="bg1"/>
        </a:solidFill>
        <a:effectLst/>
      </p:bgPr>
    </p:bg>
    <p:spTree>
      <p:nvGrpSpPr>
        <p:cNvPr id="1" name=""/>
        <p:cNvGrpSpPr/>
        <p:nvPr/>
      </p:nvGrpSpPr>
      <p:grpSpPr>
        <a:xfrm>
          <a:off x="0" y="0"/>
          <a:ext cx="0" cy="0"/>
          <a:chOff x="0" y="0"/>
          <a:chExt cx="0" cy="0"/>
        </a:xfrm>
      </p:grpSpPr>
      <p:sp>
        <p:nvSpPr>
          <p:cNvPr id="4" name="Object 3"/>
          <p:cNvSpPr/>
          <p:nvPr/>
        </p:nvSpPr>
        <p:spPr>
          <a:xfrm>
            <a:off x="0" y="0"/>
            <a:ext cx="12192000" cy="1213658"/>
          </a:xfrm>
          <a:prstGeom prst="rect">
            <a:avLst/>
          </a:prstGeom>
          <a:solidFill>
            <a:srgbClr val="008729"/>
          </a:solidFill>
        </p:spPr>
        <p:txBody>
          <a:bodyPr wrap="square" lIns="0" tIns="0" rIns="0" bIns="0" rtlCol="0" anchor="t"/>
          <a:lstStyle/>
          <a:p>
            <a:pPr algn="ctr">
              <a:lnSpc>
                <a:spcPts val="3395"/>
              </a:lnSpc>
              <a:buNone/>
            </a:pPr>
            <a:endParaRPr lang="en-US" sz="3188" b="1" dirty="0">
              <a:latin typeface="Raleway" pitchFamily="34" charset="0"/>
              <a:ea typeface="Raleway" pitchFamily="34" charset="-122"/>
              <a:cs typeface="Raleway" pitchFamily="34" charset="-120"/>
            </a:endParaRPr>
          </a:p>
          <a:p>
            <a:pPr>
              <a:lnSpc>
                <a:spcPts val="3395"/>
              </a:lnSpc>
              <a:buNone/>
            </a:pPr>
            <a:r>
              <a:rPr lang="en-US" sz="3188" b="1" dirty="0">
                <a:solidFill>
                  <a:schemeClr val="bg1"/>
                </a:solidFill>
                <a:latin typeface="Raleway" pitchFamily="34" charset="0"/>
                <a:ea typeface="Raleway" pitchFamily="34" charset="-122"/>
                <a:cs typeface="Raleway" pitchFamily="34" charset="-120"/>
              </a:rPr>
              <a:t>    Mentorship and Professional Networking</a:t>
            </a:r>
            <a:endParaRPr lang="en-US" b="1" dirty="0">
              <a:solidFill>
                <a:schemeClr val="bg1"/>
              </a:solidFill>
            </a:endParaRPr>
          </a:p>
        </p:txBody>
      </p:sp>
      <p:sp>
        <p:nvSpPr>
          <p:cNvPr id="5" name="Object 4"/>
          <p:cNvSpPr/>
          <p:nvPr/>
        </p:nvSpPr>
        <p:spPr>
          <a:xfrm>
            <a:off x="216131" y="2033658"/>
            <a:ext cx="5397269" cy="3287489"/>
          </a:xfrm>
          <a:prstGeom prst="rect">
            <a:avLst/>
          </a:prstGeom>
          <a:noFill/>
        </p:spPr>
        <p:txBody>
          <a:bodyPr wrap="square" lIns="0" tIns="0" rIns="0" bIns="0" rtlCol="0" anchor="t"/>
          <a:lstStyle/>
          <a:p>
            <a:pPr marL="342900" indent="-342900" algn="just">
              <a:lnSpc>
                <a:spcPts val="2300"/>
              </a:lnSpc>
              <a:spcBef>
                <a:spcPts val="1064"/>
              </a:spcBef>
              <a:buFont typeface="Arial" panose="020B0604020202020204" pitchFamily="34" charset="0"/>
              <a:buChar char="•"/>
            </a:pPr>
            <a:r>
              <a:rPr lang="en-US" sz="1600" kern="0" spc="32" dirty="0">
                <a:solidFill>
                  <a:schemeClr val="tx1">
                    <a:lumMod val="75000"/>
                    <a:lumOff val="25000"/>
                  </a:schemeClr>
                </a:solidFill>
                <a:ea typeface="Raleway" pitchFamily="34" charset="-122"/>
                <a:cs typeface="Raleway" pitchFamily="34" charset="-120"/>
              </a:rPr>
              <a:t>Internships offer valuable opportunities for professional growth and development. </a:t>
            </a:r>
          </a:p>
          <a:p>
            <a:pPr marL="342900" indent="-342900" algn="just">
              <a:lnSpc>
                <a:spcPts val="2300"/>
              </a:lnSpc>
              <a:spcBef>
                <a:spcPts val="1064"/>
              </a:spcBef>
              <a:buFont typeface="Arial" panose="020B0604020202020204" pitchFamily="34" charset="0"/>
              <a:buChar char="•"/>
            </a:pPr>
            <a:r>
              <a:rPr lang="en-US" sz="1600" kern="0" spc="32" dirty="0">
                <a:solidFill>
                  <a:schemeClr val="tx1">
                    <a:lumMod val="75000"/>
                    <a:lumOff val="25000"/>
                  </a:schemeClr>
                </a:solidFill>
                <a:ea typeface="Raleway" pitchFamily="34" charset="-122"/>
                <a:cs typeface="Raleway" pitchFamily="34" charset="-120"/>
              </a:rPr>
              <a:t>Through mentorship and networking, interns can gain invaluable insights, guidance, and connections that can propel their careers forward. </a:t>
            </a:r>
          </a:p>
          <a:p>
            <a:pPr marL="342900" indent="-342900" algn="just">
              <a:lnSpc>
                <a:spcPts val="2300"/>
              </a:lnSpc>
              <a:spcBef>
                <a:spcPts val="1064"/>
              </a:spcBef>
              <a:buFont typeface="Arial" panose="020B0604020202020204" pitchFamily="34" charset="0"/>
              <a:buChar char="•"/>
            </a:pPr>
            <a:r>
              <a:rPr lang="en-US" sz="1600" kern="0" spc="32" dirty="0">
                <a:solidFill>
                  <a:schemeClr val="tx1">
                    <a:lumMod val="75000"/>
                    <a:lumOff val="25000"/>
                  </a:schemeClr>
                </a:solidFill>
                <a:ea typeface="Raleway" pitchFamily="34" charset="-122"/>
                <a:cs typeface="Raleway" pitchFamily="34" charset="-120"/>
              </a:rPr>
              <a:t>Engaging with experienced professionals in the field can provide interns with unique perspectives, industry expertise, and personalized advice to help them navigate the challenges and opportunities of the workplace.</a:t>
            </a:r>
            <a:endParaRPr lang="en-US" sz="1600" dirty="0">
              <a:solidFill>
                <a:schemeClr val="tx1">
                  <a:lumMod val="75000"/>
                  <a:lumOff val="25000"/>
                </a:schemeClr>
              </a:solidFill>
            </a:endParaRPr>
          </a:p>
        </p:txBody>
      </p:sp>
      <p:pic>
        <p:nvPicPr>
          <p:cNvPr id="1034" name="Picture 10" descr="8 Tips to connect techies with right mentors for thriving career advic">
            <a:extLst>
              <a:ext uri="{FF2B5EF4-FFF2-40B4-BE49-F238E27FC236}">
                <a16:creationId xmlns:a16="http://schemas.microsoft.com/office/drawing/2014/main" id="{560BF71D-C117-9A44-1E4B-C731E8DE75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20" t="7093" r="7701" b="6100"/>
          <a:stretch/>
        </p:blipFill>
        <p:spPr bwMode="auto">
          <a:xfrm>
            <a:off x="5880100" y="1629729"/>
            <a:ext cx="4700456" cy="36914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225B247-11A0-BBCC-CF75-52C26BA5CF0C}"/>
            </a:ext>
          </a:extLst>
        </p:cNvPr>
        <p:cNvGrpSpPr/>
        <p:nvPr/>
      </p:nvGrpSpPr>
      <p:grpSpPr>
        <a:xfrm>
          <a:off x="0" y="0"/>
          <a:ext cx="0" cy="0"/>
          <a:chOff x="0" y="0"/>
          <a:chExt cx="0" cy="0"/>
        </a:xfrm>
      </p:grpSpPr>
      <p:sp>
        <p:nvSpPr>
          <p:cNvPr id="2" name="Object 1">
            <a:extLst>
              <a:ext uri="{FF2B5EF4-FFF2-40B4-BE49-F238E27FC236}">
                <a16:creationId xmlns:a16="http://schemas.microsoft.com/office/drawing/2014/main" id="{0F990EBA-3ABC-4476-412E-ACFB97F3EE4B}"/>
              </a:ext>
            </a:extLst>
          </p:cNvPr>
          <p:cNvSpPr/>
          <p:nvPr/>
        </p:nvSpPr>
        <p:spPr>
          <a:xfrm>
            <a:off x="0" y="0"/>
            <a:ext cx="12188950" cy="1247463"/>
          </a:xfrm>
          <a:prstGeom prst="rect">
            <a:avLst/>
          </a:prstGeom>
          <a:solidFill>
            <a:srgbClr val="008729"/>
          </a:solidFill>
        </p:spPr>
        <p:txBody>
          <a:bodyPr/>
          <a:lstStyle/>
          <a:p>
            <a:endParaRPr lang="en-US"/>
          </a:p>
        </p:txBody>
      </p:sp>
      <p:sp>
        <p:nvSpPr>
          <p:cNvPr id="3" name="Object 2">
            <a:extLst>
              <a:ext uri="{FF2B5EF4-FFF2-40B4-BE49-F238E27FC236}">
                <a16:creationId xmlns:a16="http://schemas.microsoft.com/office/drawing/2014/main" id="{96554E55-6FB7-D430-8893-C73203116592}"/>
              </a:ext>
            </a:extLst>
          </p:cNvPr>
          <p:cNvSpPr/>
          <p:nvPr/>
        </p:nvSpPr>
        <p:spPr>
          <a:xfrm>
            <a:off x="476131" y="410365"/>
            <a:ext cx="12188952" cy="430973"/>
          </a:xfrm>
          <a:prstGeom prst="rect">
            <a:avLst/>
          </a:prstGeom>
          <a:noFill/>
        </p:spPr>
        <p:txBody>
          <a:bodyPr wrap="square" lIns="0" tIns="0" rIns="0" bIns="0" rtlCol="0" anchor="t"/>
          <a:lstStyle/>
          <a:p>
            <a:pPr algn="l">
              <a:lnSpc>
                <a:spcPts val="3395"/>
              </a:lnSpc>
              <a:buNone/>
            </a:pPr>
            <a:r>
              <a:rPr lang="en-US" sz="3200" b="1" dirty="0">
                <a:solidFill>
                  <a:schemeClr val="bg1"/>
                </a:solidFill>
                <a:latin typeface="Raleway" pitchFamily="2" charset="77"/>
              </a:rPr>
              <a:t>Outreach Session</a:t>
            </a:r>
            <a:endParaRPr lang="en-US" b="1" dirty="0">
              <a:solidFill>
                <a:schemeClr val="bg1"/>
              </a:solidFill>
              <a:latin typeface="Raleway" pitchFamily="2" charset="77"/>
            </a:endParaRPr>
          </a:p>
        </p:txBody>
      </p:sp>
      <p:sp>
        <p:nvSpPr>
          <p:cNvPr id="4" name="Object 3">
            <a:extLst>
              <a:ext uri="{FF2B5EF4-FFF2-40B4-BE49-F238E27FC236}">
                <a16:creationId xmlns:a16="http://schemas.microsoft.com/office/drawing/2014/main" id="{0F6BAB6B-19F3-4CCA-BD7B-DCC7A07BEF11}"/>
              </a:ext>
            </a:extLst>
          </p:cNvPr>
          <p:cNvSpPr/>
          <p:nvPr/>
        </p:nvSpPr>
        <p:spPr>
          <a:xfrm>
            <a:off x="2661215" y="1657828"/>
            <a:ext cx="7818783" cy="784419"/>
          </a:xfrm>
          <a:prstGeom prst="rect">
            <a:avLst/>
          </a:prstGeom>
          <a:noFill/>
        </p:spPr>
        <p:txBody>
          <a:bodyPr wrap="square" lIns="0" tIns="0" rIns="0" bIns="0" rtlCol="0" anchor="t"/>
          <a:lstStyle/>
          <a:p>
            <a:pPr>
              <a:buSzPct val="100000"/>
            </a:pPr>
            <a:r>
              <a:rPr lang="en-US" sz="2190" b="1" dirty="0">
                <a:latin typeface="Raleway" pitchFamily="2" charset="77"/>
              </a:rPr>
              <a:t>Mark your calendar for the upcoming session:</a:t>
            </a:r>
            <a:endParaRPr lang="en-US" sz="2190" b="1" dirty="0">
              <a:solidFill>
                <a:schemeClr val="tx1">
                  <a:lumMod val="75000"/>
                  <a:lumOff val="25000"/>
                </a:schemeClr>
              </a:solidFill>
              <a:latin typeface="Raleway" pitchFamily="2" charset="77"/>
            </a:endParaRPr>
          </a:p>
        </p:txBody>
      </p:sp>
      <p:sp>
        <p:nvSpPr>
          <p:cNvPr id="5" name="Object 4">
            <a:extLst>
              <a:ext uri="{FF2B5EF4-FFF2-40B4-BE49-F238E27FC236}">
                <a16:creationId xmlns:a16="http://schemas.microsoft.com/office/drawing/2014/main" id="{39AB0751-9ABE-1724-43E1-37E26EB4D461}"/>
              </a:ext>
            </a:extLst>
          </p:cNvPr>
          <p:cNvSpPr/>
          <p:nvPr/>
        </p:nvSpPr>
        <p:spPr>
          <a:xfrm>
            <a:off x="3795079" y="2331951"/>
            <a:ext cx="6211950" cy="2868221"/>
          </a:xfrm>
          <a:prstGeom prst="rect">
            <a:avLst/>
          </a:prstGeom>
          <a:noFill/>
        </p:spPr>
        <p:txBody>
          <a:bodyPr wrap="square" lIns="0" tIns="0" rIns="0" bIns="0" rtlCol="0" anchor="t"/>
          <a:lstStyle/>
          <a:p>
            <a:pPr>
              <a:lnSpc>
                <a:spcPct val="150000"/>
              </a:lnSpc>
            </a:pPr>
            <a:endParaRPr lang="en-US" sz="1500" dirty="0">
              <a:solidFill>
                <a:schemeClr val="tx1">
                  <a:lumMod val="75000"/>
                  <a:lumOff val="25000"/>
                </a:schemeClr>
              </a:solidFill>
              <a:ea typeface="Raleway" pitchFamily="34" charset="-122"/>
              <a:cs typeface="Arial" panose="020B0604020202020204" pitchFamily="34" charset="0"/>
            </a:endParaRPr>
          </a:p>
          <a:p>
            <a:pPr>
              <a:lnSpc>
                <a:spcPct val="150000"/>
              </a:lnSpc>
            </a:pPr>
            <a:r>
              <a:rPr lang="en-US" sz="2000" b="1" u="sng" dirty="0">
                <a:latin typeface="Raleway" pitchFamily="2" charset="77"/>
              </a:rPr>
              <a:t>Session 4:</a:t>
            </a:r>
          </a:p>
          <a:p>
            <a:pPr>
              <a:lnSpc>
                <a:spcPct val="150000"/>
              </a:lnSpc>
              <a:buFont typeface="Arial" panose="020B0604020202020204" pitchFamily="34" charset="0"/>
              <a:buChar char="•"/>
            </a:pPr>
            <a:r>
              <a:rPr lang="en-US" sz="1500" b="1" dirty="0">
                <a:solidFill>
                  <a:schemeClr val="tx1">
                    <a:lumMod val="75000"/>
                    <a:lumOff val="25000"/>
                  </a:schemeClr>
                </a:solidFill>
              </a:rPr>
              <a:t>Date:</a:t>
            </a:r>
            <a:r>
              <a:rPr lang="en-US" sz="1500" dirty="0">
                <a:solidFill>
                  <a:schemeClr val="tx1">
                    <a:lumMod val="75000"/>
                    <a:lumOff val="25000"/>
                  </a:schemeClr>
                </a:solidFill>
              </a:rPr>
              <a:t> Thursday, January 22, 2026</a:t>
            </a:r>
          </a:p>
          <a:p>
            <a:pPr>
              <a:lnSpc>
                <a:spcPct val="150000"/>
              </a:lnSpc>
              <a:buFont typeface="Arial" panose="020B0604020202020204" pitchFamily="34" charset="0"/>
              <a:buChar char="•"/>
            </a:pPr>
            <a:r>
              <a:rPr lang="en-US" sz="1500" b="1" dirty="0">
                <a:solidFill>
                  <a:schemeClr val="tx1">
                    <a:lumMod val="75000"/>
                    <a:lumOff val="25000"/>
                  </a:schemeClr>
                </a:solidFill>
              </a:rPr>
              <a:t>Time:</a:t>
            </a:r>
            <a:r>
              <a:rPr lang="en-US" sz="1500" dirty="0">
                <a:solidFill>
                  <a:schemeClr val="tx1">
                    <a:lumMod val="75000"/>
                    <a:lumOff val="25000"/>
                  </a:schemeClr>
                </a:solidFill>
              </a:rPr>
              <a:t> 4PM – 5PM (EST)</a:t>
            </a:r>
          </a:p>
          <a:p>
            <a:pPr>
              <a:lnSpc>
                <a:spcPct val="150000"/>
              </a:lnSpc>
              <a:buFont typeface="Arial" panose="020B0604020202020204" pitchFamily="34" charset="0"/>
              <a:buChar char="•"/>
            </a:pPr>
            <a:r>
              <a:rPr lang="en-US" sz="1500" b="1" dirty="0">
                <a:solidFill>
                  <a:schemeClr val="tx1">
                    <a:lumMod val="75000"/>
                    <a:lumOff val="25000"/>
                  </a:schemeClr>
                </a:solidFill>
              </a:rPr>
              <a:t>Topic:</a:t>
            </a:r>
            <a:r>
              <a:rPr lang="en-US" sz="1500" dirty="0">
                <a:solidFill>
                  <a:schemeClr val="tx1">
                    <a:lumMod val="75000"/>
                    <a:lumOff val="25000"/>
                  </a:schemeClr>
                </a:solidFill>
              </a:rPr>
              <a:t> </a:t>
            </a:r>
            <a:r>
              <a:rPr lang="en-US" sz="1500" i="0" u="none" strike="noStrike" dirty="0">
                <a:solidFill>
                  <a:schemeClr val="tx1">
                    <a:lumMod val="75000"/>
                    <a:lumOff val="25000"/>
                  </a:schemeClr>
                </a:solidFill>
                <a:effectLst/>
              </a:rPr>
              <a:t>DOTSI Application Informational Session</a:t>
            </a:r>
          </a:p>
          <a:p>
            <a:pPr>
              <a:lnSpc>
                <a:spcPct val="150000"/>
              </a:lnSpc>
              <a:buFont typeface="Arial" panose="020B0604020202020204" pitchFamily="34" charset="0"/>
              <a:buChar char="•"/>
            </a:pPr>
            <a:r>
              <a:rPr lang="en-US" sz="1500" b="1" dirty="0">
                <a:solidFill>
                  <a:schemeClr val="tx1">
                    <a:lumMod val="75000"/>
                    <a:lumOff val="25000"/>
                  </a:schemeClr>
                </a:solidFill>
              </a:rPr>
              <a:t>How to Join</a:t>
            </a:r>
            <a:r>
              <a:rPr lang="en-US" sz="1500" dirty="0">
                <a:solidFill>
                  <a:schemeClr val="tx1">
                    <a:lumMod val="75000"/>
                    <a:lumOff val="25000"/>
                  </a:schemeClr>
                </a:solidFill>
              </a:rPr>
              <a:t>: </a:t>
            </a:r>
            <a:r>
              <a:rPr lang="en-US" sz="1800" i="0" dirty="0">
                <a:solidFill>
                  <a:srgbClr val="0563C1"/>
                </a:solidFill>
                <a:effectLst/>
                <a:latin typeface="Calibri" panose="020F0502020204030204" pitchFamily="34" charset="0"/>
                <a:hlinkClick r:id="rId3"/>
              </a:rPr>
              <a:t>https://us02web.zoom.us/j/84478912195</a:t>
            </a:r>
            <a:endParaRPr lang="en-US" sz="1500" dirty="0">
              <a:solidFill>
                <a:schemeClr val="tx1">
                  <a:lumMod val="75000"/>
                  <a:lumOff val="25000"/>
                </a:schemeClr>
              </a:solidFill>
              <a:ea typeface="Raleway" pitchFamily="34" charset="-122"/>
              <a:cs typeface="Arial" panose="020B0604020202020204" pitchFamily="34" charset="0"/>
            </a:endParaRPr>
          </a:p>
        </p:txBody>
      </p:sp>
      <p:pic>
        <p:nvPicPr>
          <p:cNvPr id="11" name="Picture 10">
            <a:extLst>
              <a:ext uri="{FF2B5EF4-FFF2-40B4-BE49-F238E27FC236}">
                <a16:creationId xmlns:a16="http://schemas.microsoft.com/office/drawing/2014/main" id="{99F12918-BBEF-25D7-42B8-C0DBA19A1A7F}"/>
              </a:ext>
            </a:extLst>
          </p:cNvPr>
          <p:cNvPicPr>
            <a:picLocks noChangeAspect="1"/>
          </p:cNvPicPr>
          <p:nvPr/>
        </p:nvPicPr>
        <p:blipFill>
          <a:blip r:embed="rId4"/>
          <a:stretch>
            <a:fillRect/>
          </a:stretch>
        </p:blipFill>
        <p:spPr>
          <a:xfrm>
            <a:off x="1058022" y="2331951"/>
            <a:ext cx="2442852" cy="2442852"/>
          </a:xfrm>
          <a:prstGeom prst="rect">
            <a:avLst/>
          </a:prstGeom>
        </p:spPr>
      </p:pic>
    </p:spTree>
    <p:extLst>
      <p:ext uri="{BB962C8B-B14F-4D97-AF65-F5344CB8AC3E}">
        <p14:creationId xmlns:p14="http://schemas.microsoft.com/office/powerpoint/2010/main" val="680566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872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9F411A-E485-0BB5-50C6-3DF8A83262A5}"/>
              </a:ext>
            </a:extLst>
          </p:cNvPr>
          <p:cNvSpPr txBox="1"/>
          <p:nvPr/>
        </p:nvSpPr>
        <p:spPr>
          <a:xfrm>
            <a:off x="2110921" y="1432560"/>
            <a:ext cx="7970158" cy="5170646"/>
          </a:xfrm>
          <a:prstGeom prst="rect">
            <a:avLst/>
          </a:prstGeom>
          <a:noFill/>
        </p:spPr>
        <p:txBody>
          <a:bodyPr wrap="square" rtlCol="0">
            <a:spAutoFit/>
          </a:bodyPr>
          <a:lstStyle/>
          <a:p>
            <a:pPr algn="ctr"/>
            <a:r>
              <a:rPr lang="en-US" sz="7000" b="1" dirty="0">
                <a:solidFill>
                  <a:schemeClr val="bg1"/>
                </a:solidFill>
                <a:latin typeface="Raleway" pitchFamily="2" charset="77"/>
              </a:rPr>
              <a:t>Thank you!</a:t>
            </a:r>
          </a:p>
          <a:p>
            <a:pPr algn="ctr"/>
            <a:endParaRPr lang="en-US" sz="5000" b="1" dirty="0">
              <a:solidFill>
                <a:schemeClr val="bg1"/>
              </a:solidFill>
              <a:latin typeface="Raleway" pitchFamily="2" charset="77"/>
            </a:endParaRPr>
          </a:p>
          <a:p>
            <a:pPr algn="ctr"/>
            <a:r>
              <a:rPr lang="en-US" sz="7000" b="1" dirty="0">
                <a:solidFill>
                  <a:schemeClr val="bg1"/>
                </a:solidFill>
                <a:latin typeface="Raleway" pitchFamily="2" charset="77"/>
              </a:rPr>
              <a:t>Questions?</a:t>
            </a:r>
          </a:p>
          <a:p>
            <a:pPr algn="ctr"/>
            <a:endParaRPr lang="en-US" sz="5000" b="1" dirty="0">
              <a:solidFill>
                <a:schemeClr val="bg1"/>
              </a:solidFill>
              <a:latin typeface="Raleway" pitchFamily="2" charset="77"/>
            </a:endParaRPr>
          </a:p>
          <a:p>
            <a:pPr algn="ctr"/>
            <a:endParaRPr lang="en-US" sz="5000" b="1" dirty="0">
              <a:solidFill>
                <a:schemeClr val="bg1"/>
              </a:solidFill>
              <a:latin typeface="Raleway" pitchFamily="2" charset="77"/>
            </a:endParaRPr>
          </a:p>
          <a:p>
            <a:pPr algn="ctr"/>
            <a:r>
              <a:rPr lang="en-US" sz="4000" b="1" i="0" u="none" strike="noStrike" dirty="0">
                <a:solidFill>
                  <a:schemeClr val="bg1"/>
                </a:solidFill>
                <a:effectLst/>
                <a:hlinkClick r:id="rId2">
                  <a:extLst>
                    <a:ext uri="{A12FA001-AC4F-418D-AE19-62706E023703}">
                      <ahyp:hlinkClr xmlns:ahyp="http://schemas.microsoft.com/office/drawing/2018/hyperlinkcolor" val="tx"/>
                    </a:ext>
                  </a:extLst>
                </a:hlinkClick>
              </a:rPr>
              <a:t>gmg-dotsi@gmgedu.com</a:t>
            </a:r>
            <a:endParaRPr lang="en-US" sz="4000" b="1" dirty="0">
              <a:solidFill>
                <a:schemeClr val="bg1"/>
              </a:solidFill>
              <a:latin typeface="Raleway" pitchFamily="2" charset="77"/>
            </a:endParaRPr>
          </a:p>
        </p:txBody>
      </p:sp>
      <p:pic>
        <p:nvPicPr>
          <p:cNvPr id="6" name="Picture 5">
            <a:extLst>
              <a:ext uri="{FF2B5EF4-FFF2-40B4-BE49-F238E27FC236}">
                <a16:creationId xmlns:a16="http://schemas.microsoft.com/office/drawing/2014/main" id="{91D9E2DE-DC76-01B0-24A3-040F036EBF07}"/>
              </a:ext>
            </a:extLst>
          </p:cNvPr>
          <p:cNvPicPr>
            <a:picLocks noChangeAspect="1"/>
          </p:cNvPicPr>
          <p:nvPr/>
        </p:nvPicPr>
        <p:blipFill>
          <a:blip r:embed="rId3"/>
          <a:stretch>
            <a:fillRect/>
          </a:stretch>
        </p:blipFill>
        <p:spPr>
          <a:xfrm>
            <a:off x="0" y="0"/>
            <a:ext cx="12192000" cy="1559442"/>
          </a:xfrm>
          <a:prstGeom prst="rect">
            <a:avLst/>
          </a:prstGeom>
        </p:spPr>
      </p:pic>
      <p:pic>
        <p:nvPicPr>
          <p:cNvPr id="7" name="Picture 6">
            <a:extLst>
              <a:ext uri="{FF2B5EF4-FFF2-40B4-BE49-F238E27FC236}">
                <a16:creationId xmlns:a16="http://schemas.microsoft.com/office/drawing/2014/main" id="{C59B6A5E-1616-14D5-9A23-84D067D95E7F}"/>
              </a:ext>
            </a:extLst>
          </p:cNvPr>
          <p:cNvPicPr>
            <a:picLocks noChangeAspect="1"/>
          </p:cNvPicPr>
          <p:nvPr/>
        </p:nvPicPr>
        <p:blipFill>
          <a:blip r:embed="rId4"/>
          <a:stretch>
            <a:fillRect/>
          </a:stretch>
        </p:blipFill>
        <p:spPr>
          <a:xfrm>
            <a:off x="5426708" y="4653279"/>
            <a:ext cx="1063361" cy="1063361"/>
          </a:xfrm>
          <a:prstGeom prst="rect">
            <a:avLst/>
          </a:prstGeom>
        </p:spPr>
      </p:pic>
    </p:spTree>
    <p:extLst>
      <p:ext uri="{BB962C8B-B14F-4D97-AF65-F5344CB8AC3E}">
        <p14:creationId xmlns:p14="http://schemas.microsoft.com/office/powerpoint/2010/main" val="2418042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9">
    <p:bg>
      <p:bgPr>
        <a:solidFill>
          <a:schemeClr val="bg1"/>
        </a:solidFill>
        <a:effectLst/>
      </p:bgPr>
    </p:bg>
    <p:spTree>
      <p:nvGrpSpPr>
        <p:cNvPr id="1" name=""/>
        <p:cNvGrpSpPr/>
        <p:nvPr/>
      </p:nvGrpSpPr>
      <p:grpSpPr>
        <a:xfrm>
          <a:off x="0" y="0"/>
          <a:ext cx="0" cy="0"/>
          <a:chOff x="0" y="0"/>
          <a:chExt cx="0" cy="0"/>
        </a:xfrm>
      </p:grpSpPr>
      <p:sp>
        <p:nvSpPr>
          <p:cNvPr id="2" name="Object 1"/>
          <p:cNvSpPr/>
          <p:nvPr/>
        </p:nvSpPr>
        <p:spPr>
          <a:xfrm>
            <a:off x="6094476" y="0"/>
            <a:ext cx="6103999" cy="6865808"/>
          </a:xfrm>
          <a:prstGeom prst="rect">
            <a:avLst/>
          </a:prstGeom>
          <a:noFill/>
        </p:spPr>
        <p:txBody>
          <a:bodyPr/>
          <a:lstStyle/>
          <a:p>
            <a:endParaRPr lang="en-US" dirty="0"/>
          </a:p>
        </p:txBody>
      </p:sp>
      <p:pic>
        <p:nvPicPr>
          <p:cNvPr id="3" name="Object 2"/>
          <p:cNvPicPr>
            <a:picLocks noChangeAspect="1"/>
          </p:cNvPicPr>
          <p:nvPr/>
        </p:nvPicPr>
        <p:blipFill>
          <a:blip r:embed="rId3"/>
          <a:srcRect l="-11219" t="-36011" r="-11219" b="-36011"/>
          <a:stretch/>
        </p:blipFill>
        <p:spPr>
          <a:xfrm>
            <a:off x="6388707" y="-182034"/>
            <a:ext cx="6103999" cy="7222068"/>
          </a:xfrm>
          <a:prstGeom prst="rect">
            <a:avLst/>
          </a:prstGeom>
        </p:spPr>
      </p:pic>
      <p:sp>
        <p:nvSpPr>
          <p:cNvPr id="4" name="Object 3"/>
          <p:cNvSpPr/>
          <p:nvPr/>
        </p:nvSpPr>
        <p:spPr>
          <a:xfrm>
            <a:off x="1121868" y="1591386"/>
            <a:ext cx="4216407" cy="861946"/>
          </a:xfrm>
          <a:prstGeom prst="rect">
            <a:avLst/>
          </a:prstGeom>
          <a:noFill/>
        </p:spPr>
        <p:txBody>
          <a:bodyPr wrap="square" lIns="0" tIns="0" rIns="0" bIns="0" rtlCol="0" anchor="t"/>
          <a:lstStyle/>
          <a:p>
            <a:pPr algn="ctr">
              <a:lnSpc>
                <a:spcPts val="3395"/>
              </a:lnSpc>
              <a:buNone/>
            </a:pPr>
            <a:r>
              <a:rPr lang="en-US" sz="3188" b="1" dirty="0">
                <a:solidFill>
                  <a:srgbClr val="28282E"/>
                </a:solidFill>
                <a:latin typeface="Raleway" pitchFamily="34" charset="0"/>
                <a:ea typeface="Raleway" pitchFamily="34" charset="-122"/>
                <a:cs typeface="Raleway" pitchFamily="34" charset="-120"/>
              </a:rPr>
              <a:t>GMG Management Consulting Inc.</a:t>
            </a:r>
            <a:endParaRPr lang="en-US" b="1" dirty="0"/>
          </a:p>
        </p:txBody>
      </p:sp>
      <p:sp>
        <p:nvSpPr>
          <p:cNvPr id="5" name="Object 4"/>
          <p:cNvSpPr/>
          <p:nvPr/>
        </p:nvSpPr>
        <p:spPr>
          <a:xfrm>
            <a:off x="451395" y="2930001"/>
            <a:ext cx="5643081" cy="2336613"/>
          </a:xfrm>
          <a:prstGeom prst="rect">
            <a:avLst/>
          </a:prstGeom>
          <a:noFill/>
        </p:spPr>
        <p:txBody>
          <a:bodyPr wrap="square" lIns="0" tIns="0" rIns="0" bIns="0" rtlCol="0" anchor="t"/>
          <a:lstStyle/>
          <a:p>
            <a:pPr algn="ctr">
              <a:lnSpc>
                <a:spcPts val="2300"/>
              </a:lnSpc>
              <a:spcBef>
                <a:spcPts val="1064"/>
              </a:spcBef>
              <a:buNone/>
            </a:pPr>
            <a:r>
              <a:rPr lang="en-US" sz="1700" i="1" kern="0" spc="32" dirty="0">
                <a:solidFill>
                  <a:schemeClr val="tx1">
                    <a:lumMod val="75000"/>
                    <a:lumOff val="25000"/>
                  </a:schemeClr>
                </a:solidFill>
                <a:ea typeface="Raleway" pitchFamily="34" charset="-122"/>
                <a:cs typeface="Arial" panose="020B0604020202020204" pitchFamily="34" charset="0"/>
              </a:rPr>
              <a:t>GMG is a Small Business Administration certified “Small Woman and HUB Zone Minority Owned Business,” that provides management consulting and professional support services to several premiere government and corporate clients. The company’s expertise and commitment to excellence has been recognized with commendations and awards from industry peers as well as loyal and satisfied clients.</a:t>
            </a:r>
            <a:endParaRPr lang="en-US" sz="1700" dirty="0">
              <a:solidFill>
                <a:schemeClr val="tx1">
                  <a:lumMod val="75000"/>
                  <a:lumOff val="25000"/>
                </a:schemeClr>
              </a:solidFill>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8">
    <p:bg>
      <p:bgPr>
        <a:solidFill>
          <a:schemeClr val="bg1"/>
        </a:solidFill>
        <a:effectLst/>
      </p:bgPr>
    </p:bg>
    <p:spTree>
      <p:nvGrpSpPr>
        <p:cNvPr id="1" name=""/>
        <p:cNvGrpSpPr/>
        <p:nvPr/>
      </p:nvGrpSpPr>
      <p:grpSpPr>
        <a:xfrm>
          <a:off x="0" y="0"/>
          <a:ext cx="0" cy="0"/>
          <a:chOff x="0" y="0"/>
          <a:chExt cx="0" cy="0"/>
        </a:xfrm>
      </p:grpSpPr>
      <p:sp>
        <p:nvSpPr>
          <p:cNvPr id="2" name="Object 1"/>
          <p:cNvSpPr/>
          <p:nvPr/>
        </p:nvSpPr>
        <p:spPr>
          <a:xfrm>
            <a:off x="0" y="1"/>
            <a:ext cx="12191999" cy="1128588"/>
          </a:xfrm>
          <a:prstGeom prst="rect">
            <a:avLst/>
          </a:prstGeom>
          <a:solidFill>
            <a:srgbClr val="008729"/>
          </a:solidFill>
        </p:spPr>
        <p:txBody>
          <a:bodyPr wrap="square" lIns="0" tIns="0" rIns="0" bIns="0" rtlCol="0" anchor="t"/>
          <a:lstStyle/>
          <a:p>
            <a:pPr>
              <a:lnSpc>
                <a:spcPts val="3395"/>
              </a:lnSpc>
              <a:buNone/>
            </a:pPr>
            <a:endParaRPr lang="en-US" sz="3188" dirty="0">
              <a:solidFill>
                <a:schemeClr val="bg1"/>
              </a:solidFill>
              <a:latin typeface="Raleway" pitchFamily="34" charset="0"/>
              <a:ea typeface="Raleway" pitchFamily="34" charset="-122"/>
              <a:cs typeface="Raleway" pitchFamily="34" charset="-120"/>
            </a:endParaRPr>
          </a:p>
          <a:p>
            <a:pPr>
              <a:lnSpc>
                <a:spcPts val="3395"/>
              </a:lnSpc>
              <a:buNone/>
            </a:pPr>
            <a:r>
              <a:rPr lang="en-US" sz="3188" b="1" dirty="0">
                <a:solidFill>
                  <a:schemeClr val="bg1"/>
                </a:solidFill>
                <a:latin typeface="Raleway" pitchFamily="34" charset="0"/>
                <a:ea typeface="Raleway" pitchFamily="34" charset="-122"/>
                <a:cs typeface="Raleway" pitchFamily="34" charset="-120"/>
              </a:rPr>
              <a:t>                                    U.S. Department of Transportation</a:t>
            </a:r>
            <a:endParaRPr lang="en-US" b="1" dirty="0">
              <a:solidFill>
                <a:schemeClr val="bg1"/>
              </a:solidFill>
            </a:endParaRPr>
          </a:p>
        </p:txBody>
      </p:sp>
      <p:sp>
        <p:nvSpPr>
          <p:cNvPr id="3" name="Object 2"/>
          <p:cNvSpPr/>
          <p:nvPr/>
        </p:nvSpPr>
        <p:spPr>
          <a:xfrm>
            <a:off x="164933" y="1416697"/>
            <a:ext cx="5807657" cy="2328279"/>
          </a:xfrm>
          <a:prstGeom prst="rect">
            <a:avLst/>
          </a:prstGeom>
          <a:solidFill>
            <a:schemeClr val="bg1"/>
          </a:solidFill>
          <a:ln w="25400">
            <a:solidFill>
              <a:srgbClr val="008729"/>
            </a:solidFill>
            <a:prstDash val="solid"/>
            <a:miter lim="800000"/>
          </a:ln>
        </p:spPr>
        <p:txBody>
          <a:bodyPr/>
          <a:lstStyle/>
          <a:p>
            <a:endParaRPr lang="en-US" dirty="0">
              <a:latin typeface="Raleway" pitchFamily="2" charset="77"/>
            </a:endParaRPr>
          </a:p>
        </p:txBody>
      </p:sp>
      <p:sp>
        <p:nvSpPr>
          <p:cNvPr id="4" name="Object 3"/>
          <p:cNvSpPr/>
          <p:nvPr/>
        </p:nvSpPr>
        <p:spPr>
          <a:xfrm>
            <a:off x="571927" y="1730480"/>
            <a:ext cx="5551687" cy="215152"/>
          </a:xfrm>
          <a:prstGeom prst="rect">
            <a:avLst/>
          </a:prstGeom>
          <a:noFill/>
        </p:spPr>
        <p:txBody>
          <a:bodyPr wrap="square" lIns="0" tIns="0" rIns="0" bIns="0" rtlCol="0" anchor="t"/>
          <a:lstStyle/>
          <a:p>
            <a:pPr algn="ctr">
              <a:lnSpc>
                <a:spcPts val="1694"/>
              </a:lnSpc>
              <a:buNone/>
            </a:pPr>
            <a:r>
              <a:rPr lang="en-US" sz="2100" b="1" dirty="0">
                <a:solidFill>
                  <a:srgbClr val="28282E"/>
                </a:solidFill>
                <a:latin typeface="Raleway" pitchFamily="34" charset="0"/>
                <a:ea typeface="Raleway" pitchFamily="34" charset="-122"/>
                <a:cs typeface="Raleway" pitchFamily="34" charset="-120"/>
              </a:rPr>
              <a:t>Overview of the USDOT</a:t>
            </a:r>
            <a:endParaRPr lang="en-US" sz="2100" b="1" dirty="0"/>
          </a:p>
        </p:txBody>
      </p:sp>
      <p:sp>
        <p:nvSpPr>
          <p:cNvPr id="5" name="Object 4"/>
          <p:cNvSpPr/>
          <p:nvPr/>
        </p:nvSpPr>
        <p:spPr>
          <a:xfrm>
            <a:off x="234992" y="2298545"/>
            <a:ext cx="5551687" cy="1192082"/>
          </a:xfrm>
          <a:prstGeom prst="rect">
            <a:avLst/>
          </a:prstGeom>
          <a:noFill/>
        </p:spPr>
        <p:txBody>
          <a:bodyPr wrap="square" lIns="0" tIns="0" rIns="0" bIns="0" rtlCol="0" anchor="t"/>
          <a:lstStyle/>
          <a:p>
            <a:pPr algn="just">
              <a:lnSpc>
                <a:spcPts val="1558"/>
              </a:lnSpc>
              <a:spcBef>
                <a:spcPts val="735"/>
              </a:spcBef>
              <a:buNone/>
            </a:pPr>
            <a:r>
              <a:rPr lang="en-US" sz="1500" kern="0" spc="22" dirty="0">
                <a:solidFill>
                  <a:schemeClr val="tx1">
                    <a:lumMod val="75000"/>
                    <a:lumOff val="25000"/>
                  </a:schemeClr>
                </a:solidFill>
                <a:latin typeface="Arial" panose="020B0604020202020204" pitchFamily="34" charset="0"/>
                <a:ea typeface="Raleway" pitchFamily="34" charset="-122"/>
                <a:cs typeface="Arial" panose="020B0604020202020204" pitchFamily="34" charset="0"/>
              </a:rPr>
              <a:t>The United States Department of Transportation (USDOT) is a federal government agency responsible for developing and implementing policies and programs related to transportation in the United States.</a:t>
            </a:r>
            <a:endParaRPr lang="en-US" sz="15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 name="Object 5"/>
          <p:cNvSpPr/>
          <p:nvPr/>
        </p:nvSpPr>
        <p:spPr>
          <a:xfrm>
            <a:off x="6219410" y="1416697"/>
            <a:ext cx="5807657" cy="2328280"/>
          </a:xfrm>
          <a:prstGeom prst="rect">
            <a:avLst/>
          </a:prstGeom>
          <a:noFill/>
          <a:ln w="25400">
            <a:solidFill>
              <a:srgbClr val="008729"/>
            </a:solidFill>
            <a:prstDash val="solid"/>
            <a:miter lim="800000"/>
          </a:ln>
        </p:spPr>
        <p:txBody>
          <a:bodyPr/>
          <a:lstStyle/>
          <a:p>
            <a:endParaRPr lang="en-US"/>
          </a:p>
        </p:txBody>
      </p:sp>
      <p:sp>
        <p:nvSpPr>
          <p:cNvPr id="7" name="Object 6"/>
          <p:cNvSpPr/>
          <p:nvPr/>
        </p:nvSpPr>
        <p:spPr>
          <a:xfrm>
            <a:off x="7374149" y="1736464"/>
            <a:ext cx="5551687" cy="405606"/>
          </a:xfrm>
          <a:prstGeom prst="rect">
            <a:avLst/>
          </a:prstGeom>
          <a:noFill/>
        </p:spPr>
        <p:txBody>
          <a:bodyPr wrap="square" lIns="0" tIns="0" rIns="0" bIns="0" rtlCol="0" anchor="t"/>
          <a:lstStyle/>
          <a:p>
            <a:pPr algn="l">
              <a:lnSpc>
                <a:spcPts val="1694"/>
              </a:lnSpc>
              <a:buNone/>
            </a:pPr>
            <a:r>
              <a:rPr lang="en-US" sz="2100" b="1" dirty="0">
                <a:solidFill>
                  <a:srgbClr val="28282E"/>
                </a:solidFill>
                <a:latin typeface="Raleway" pitchFamily="34" charset="0"/>
                <a:ea typeface="Raleway" pitchFamily="34" charset="-122"/>
                <a:cs typeface="Raleway" pitchFamily="34" charset="-120"/>
              </a:rPr>
              <a:t>Mission and Responsibilities</a:t>
            </a:r>
            <a:endParaRPr lang="en-US" sz="2100" b="1" dirty="0"/>
          </a:p>
        </p:txBody>
      </p:sp>
      <p:sp>
        <p:nvSpPr>
          <p:cNvPr id="8" name="Object 7"/>
          <p:cNvSpPr/>
          <p:nvPr/>
        </p:nvSpPr>
        <p:spPr>
          <a:xfrm>
            <a:off x="6329364" y="2186908"/>
            <a:ext cx="5551687" cy="790973"/>
          </a:xfrm>
          <a:prstGeom prst="rect">
            <a:avLst/>
          </a:prstGeom>
          <a:noFill/>
        </p:spPr>
        <p:txBody>
          <a:bodyPr wrap="square" lIns="0" tIns="0" rIns="0" bIns="0" rtlCol="0" anchor="t"/>
          <a:lstStyle/>
          <a:p>
            <a:pPr algn="just">
              <a:lnSpc>
                <a:spcPts val="1558"/>
              </a:lnSpc>
              <a:spcBef>
                <a:spcPts val="735"/>
              </a:spcBef>
              <a:buNone/>
            </a:pPr>
            <a:r>
              <a:rPr lang="en-US" sz="1500" kern="0" spc="22" dirty="0">
                <a:solidFill>
                  <a:schemeClr val="tx1">
                    <a:lumMod val="75000"/>
                    <a:lumOff val="25000"/>
                  </a:schemeClr>
                </a:solidFill>
                <a:latin typeface="Arial" panose="020B0604020202020204" pitchFamily="34" charset="0"/>
                <a:ea typeface="Raleway" pitchFamily="34" charset="-122"/>
                <a:cs typeface="Arial" panose="020B0604020202020204" pitchFamily="34" charset="0"/>
              </a:rPr>
              <a:t>The USDOT's mission is to ensure a safe, efficient, and accessible transportation system for all Americans. Its responsibilities include regulating various modes of transportation, such as aviation, highways, railroads, and maritime commerce.</a:t>
            </a:r>
            <a:endParaRPr lang="en-US" sz="15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9" name="Object 8"/>
          <p:cNvSpPr/>
          <p:nvPr/>
        </p:nvSpPr>
        <p:spPr>
          <a:xfrm>
            <a:off x="164933" y="4051874"/>
            <a:ext cx="3967200" cy="2328280"/>
          </a:xfrm>
          <a:prstGeom prst="rect">
            <a:avLst/>
          </a:prstGeom>
          <a:noFill/>
          <a:ln w="25400">
            <a:solidFill>
              <a:srgbClr val="008729"/>
            </a:solidFill>
            <a:prstDash val="solid"/>
            <a:miter lim="800000"/>
          </a:ln>
        </p:spPr>
        <p:txBody>
          <a:bodyPr/>
          <a:lstStyle/>
          <a:p>
            <a:endParaRPr lang="en-US"/>
          </a:p>
        </p:txBody>
      </p:sp>
      <p:sp>
        <p:nvSpPr>
          <p:cNvPr id="10" name="Object 9"/>
          <p:cNvSpPr/>
          <p:nvPr/>
        </p:nvSpPr>
        <p:spPr>
          <a:xfrm>
            <a:off x="365699" y="4240259"/>
            <a:ext cx="3456711" cy="430304"/>
          </a:xfrm>
          <a:prstGeom prst="rect">
            <a:avLst/>
          </a:prstGeom>
          <a:noFill/>
        </p:spPr>
        <p:txBody>
          <a:bodyPr wrap="square" lIns="0" tIns="0" rIns="0" bIns="0" rtlCol="0" anchor="t"/>
          <a:lstStyle/>
          <a:p>
            <a:pPr algn="ctr">
              <a:lnSpc>
                <a:spcPts val="1694"/>
              </a:lnSpc>
              <a:buNone/>
            </a:pPr>
            <a:r>
              <a:rPr lang="en-US" sz="2100" b="1" dirty="0">
                <a:solidFill>
                  <a:srgbClr val="28282E"/>
                </a:solidFill>
                <a:latin typeface="Raleway" pitchFamily="34" charset="0"/>
                <a:ea typeface="Raleway" pitchFamily="34" charset="-122"/>
                <a:cs typeface="Raleway" pitchFamily="34" charset="-120"/>
              </a:rPr>
              <a:t>Major Agencies and Modes of Transportation</a:t>
            </a:r>
            <a:endParaRPr lang="en-US" sz="2100" b="1" dirty="0"/>
          </a:p>
        </p:txBody>
      </p:sp>
      <p:sp>
        <p:nvSpPr>
          <p:cNvPr id="11" name="Object 10"/>
          <p:cNvSpPr/>
          <p:nvPr/>
        </p:nvSpPr>
        <p:spPr>
          <a:xfrm>
            <a:off x="234992" y="4782200"/>
            <a:ext cx="3827081" cy="1709592"/>
          </a:xfrm>
          <a:prstGeom prst="rect">
            <a:avLst/>
          </a:prstGeom>
          <a:noFill/>
        </p:spPr>
        <p:txBody>
          <a:bodyPr wrap="square" lIns="0" tIns="0" rIns="0" bIns="0" rtlCol="0" anchor="t"/>
          <a:lstStyle/>
          <a:p>
            <a:pPr algn="just">
              <a:lnSpc>
                <a:spcPts val="1558"/>
              </a:lnSpc>
              <a:spcBef>
                <a:spcPts val="735"/>
              </a:spcBef>
              <a:buNone/>
            </a:pPr>
            <a:r>
              <a:rPr lang="en-US" sz="1500" kern="0" spc="22" dirty="0">
                <a:solidFill>
                  <a:srgbClr val="000000">
                    <a:alpha val="80000"/>
                  </a:srgbClr>
                </a:solidFill>
                <a:ea typeface="Raleway" pitchFamily="34" charset="-122"/>
                <a:cs typeface="Raleway" pitchFamily="34" charset="-120"/>
              </a:rPr>
              <a:t>The USDOT oversees several major agencies, including the Federal Aviation Administration (FAA), Federal Highway Administration (FHWA), Federal Railroad Administration (FRA), and the Federal Transit Administration (FTA), each focusing on a specific mode of transportation.</a:t>
            </a:r>
            <a:endParaRPr lang="en-US" sz="1500" dirty="0"/>
          </a:p>
        </p:txBody>
      </p:sp>
      <p:sp>
        <p:nvSpPr>
          <p:cNvPr id="12" name="Object 11"/>
          <p:cNvSpPr/>
          <p:nvPr/>
        </p:nvSpPr>
        <p:spPr>
          <a:xfrm>
            <a:off x="4273290" y="4051874"/>
            <a:ext cx="3754148" cy="2328280"/>
          </a:xfrm>
          <a:prstGeom prst="rect">
            <a:avLst/>
          </a:prstGeom>
          <a:noFill/>
          <a:ln w="25400">
            <a:solidFill>
              <a:srgbClr val="008729"/>
            </a:solidFill>
            <a:prstDash val="solid"/>
            <a:miter lim="800000"/>
          </a:ln>
        </p:spPr>
        <p:txBody>
          <a:bodyPr/>
          <a:lstStyle/>
          <a:p>
            <a:endParaRPr lang="en-US"/>
          </a:p>
        </p:txBody>
      </p:sp>
      <p:sp>
        <p:nvSpPr>
          <p:cNvPr id="13" name="Object 12"/>
          <p:cNvSpPr/>
          <p:nvPr/>
        </p:nvSpPr>
        <p:spPr>
          <a:xfrm>
            <a:off x="4712112" y="4240259"/>
            <a:ext cx="3456711" cy="400666"/>
          </a:xfrm>
          <a:prstGeom prst="rect">
            <a:avLst/>
          </a:prstGeom>
          <a:noFill/>
        </p:spPr>
        <p:txBody>
          <a:bodyPr wrap="square" lIns="0" tIns="0" rIns="0" bIns="0" rtlCol="0" anchor="t"/>
          <a:lstStyle/>
          <a:p>
            <a:pPr algn="l">
              <a:lnSpc>
                <a:spcPts val="1694"/>
              </a:lnSpc>
              <a:buNone/>
            </a:pPr>
            <a:r>
              <a:rPr lang="en-US" sz="2100" b="1" dirty="0">
                <a:solidFill>
                  <a:srgbClr val="28282E"/>
                </a:solidFill>
                <a:latin typeface="Raleway" pitchFamily="34" charset="0"/>
                <a:ea typeface="Raleway" pitchFamily="34" charset="-122"/>
                <a:cs typeface="Raleway" pitchFamily="34" charset="-120"/>
              </a:rPr>
              <a:t>Funding and Budget</a:t>
            </a:r>
            <a:endParaRPr lang="en-US" sz="2100" b="1" dirty="0"/>
          </a:p>
        </p:txBody>
      </p:sp>
      <p:sp>
        <p:nvSpPr>
          <p:cNvPr id="14" name="Object 13"/>
          <p:cNvSpPr/>
          <p:nvPr/>
        </p:nvSpPr>
        <p:spPr>
          <a:xfrm>
            <a:off x="4391070" y="4782200"/>
            <a:ext cx="3518587" cy="1474242"/>
          </a:xfrm>
          <a:prstGeom prst="rect">
            <a:avLst/>
          </a:prstGeom>
          <a:noFill/>
        </p:spPr>
        <p:txBody>
          <a:bodyPr wrap="square" lIns="0" tIns="0" rIns="0" bIns="0" rtlCol="0" anchor="t"/>
          <a:lstStyle/>
          <a:p>
            <a:pPr algn="just">
              <a:lnSpc>
                <a:spcPts val="1558"/>
              </a:lnSpc>
              <a:spcBef>
                <a:spcPts val="735"/>
              </a:spcBef>
              <a:buNone/>
            </a:pPr>
            <a:r>
              <a:rPr lang="en-US" sz="1500" kern="0" spc="22" dirty="0">
                <a:solidFill>
                  <a:srgbClr val="000000">
                    <a:alpha val="80000"/>
                  </a:srgbClr>
                </a:solidFill>
                <a:ea typeface="Raleway" pitchFamily="34" charset="-122"/>
                <a:cs typeface="Raleway" pitchFamily="34" charset="-120"/>
              </a:rPr>
              <a:t>The USDOT is funded through the federal budget and is responsible for distributing transportation-related grants and funding to states, local governments, and other transportation entities.</a:t>
            </a:r>
            <a:endParaRPr lang="en-US" sz="1500" dirty="0"/>
          </a:p>
        </p:txBody>
      </p:sp>
      <p:sp>
        <p:nvSpPr>
          <p:cNvPr id="15" name="Object 14"/>
          <p:cNvSpPr/>
          <p:nvPr/>
        </p:nvSpPr>
        <p:spPr>
          <a:xfrm>
            <a:off x="8168823" y="4033086"/>
            <a:ext cx="3858244" cy="2347068"/>
          </a:xfrm>
          <a:prstGeom prst="rect">
            <a:avLst/>
          </a:prstGeom>
          <a:noFill/>
          <a:ln w="25400">
            <a:solidFill>
              <a:srgbClr val="008729"/>
            </a:solidFill>
            <a:prstDash val="solid"/>
            <a:miter lim="800000"/>
          </a:ln>
        </p:spPr>
        <p:txBody>
          <a:bodyPr/>
          <a:lstStyle/>
          <a:p>
            <a:endParaRPr lang="en-US"/>
          </a:p>
        </p:txBody>
      </p:sp>
      <p:sp>
        <p:nvSpPr>
          <p:cNvPr id="16" name="Object 15"/>
          <p:cNvSpPr/>
          <p:nvPr/>
        </p:nvSpPr>
        <p:spPr>
          <a:xfrm>
            <a:off x="8168595" y="4240259"/>
            <a:ext cx="3858243" cy="415463"/>
          </a:xfrm>
          <a:prstGeom prst="rect">
            <a:avLst/>
          </a:prstGeom>
          <a:noFill/>
        </p:spPr>
        <p:txBody>
          <a:bodyPr wrap="square" lIns="0" tIns="0" rIns="0" bIns="0" rtlCol="0" anchor="t"/>
          <a:lstStyle/>
          <a:p>
            <a:pPr algn="ctr">
              <a:lnSpc>
                <a:spcPts val="1694"/>
              </a:lnSpc>
              <a:buNone/>
            </a:pPr>
            <a:r>
              <a:rPr lang="en-US" sz="2100" b="1" dirty="0">
                <a:solidFill>
                  <a:srgbClr val="28282E"/>
                </a:solidFill>
                <a:latin typeface="Raleway" pitchFamily="34" charset="0"/>
                <a:ea typeface="Raleway" pitchFamily="34" charset="-122"/>
                <a:cs typeface="Raleway" pitchFamily="34" charset="-120"/>
              </a:rPr>
              <a:t>Role in Transportation Policy</a:t>
            </a:r>
            <a:endParaRPr lang="en-US" sz="2100" b="1" dirty="0"/>
          </a:p>
        </p:txBody>
      </p:sp>
      <p:sp>
        <p:nvSpPr>
          <p:cNvPr id="17" name="Object 16"/>
          <p:cNvSpPr/>
          <p:nvPr/>
        </p:nvSpPr>
        <p:spPr>
          <a:xfrm>
            <a:off x="8309980" y="4783651"/>
            <a:ext cx="3680026" cy="1438220"/>
          </a:xfrm>
          <a:prstGeom prst="rect">
            <a:avLst/>
          </a:prstGeom>
          <a:noFill/>
        </p:spPr>
        <p:txBody>
          <a:bodyPr wrap="square" lIns="0" tIns="0" rIns="0" bIns="0" rtlCol="0" anchor="t"/>
          <a:lstStyle/>
          <a:p>
            <a:pPr algn="just">
              <a:lnSpc>
                <a:spcPts val="1558"/>
              </a:lnSpc>
              <a:spcBef>
                <a:spcPts val="735"/>
              </a:spcBef>
              <a:buNone/>
            </a:pPr>
            <a:r>
              <a:rPr lang="en-US" sz="1500" kern="0" spc="22" dirty="0">
                <a:solidFill>
                  <a:schemeClr val="tx1">
                    <a:lumMod val="75000"/>
                    <a:lumOff val="25000"/>
                  </a:schemeClr>
                </a:solidFill>
                <a:latin typeface="Arial" panose="020B0604020202020204" pitchFamily="34" charset="0"/>
                <a:ea typeface="Raleway" pitchFamily="34" charset="-122"/>
                <a:cs typeface="Arial" panose="020B0604020202020204" pitchFamily="34" charset="0"/>
              </a:rPr>
              <a:t>The USDOT plays a crucial role in shaping national transportation policy, collaborating with Congress, state and local governments, and industry stakeholders to address transportation challenges and develop long-term solutions.</a:t>
            </a:r>
            <a:endParaRPr lang="en-US" sz="15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18" name="Picture 17" descr="Logo&#10;&#10;AI-generated content may be incorrect.">
            <a:extLst>
              <a:ext uri="{FF2B5EF4-FFF2-40B4-BE49-F238E27FC236}">
                <a16:creationId xmlns:a16="http://schemas.microsoft.com/office/drawing/2014/main" id="{DA206E06-713A-E602-C12D-C76D74F8C1F5}"/>
              </a:ext>
            </a:extLst>
          </p:cNvPr>
          <p:cNvPicPr>
            <a:picLocks noChangeAspect="1"/>
          </p:cNvPicPr>
          <p:nvPr/>
        </p:nvPicPr>
        <p:blipFill>
          <a:blip r:embed="rId3">
            <a:extLst>
              <a:ext uri="{28A0092B-C50C-407E-A947-70E740481C1C}">
                <a14:useLocalDpi xmlns:a14="http://schemas.microsoft.com/office/drawing/2010/main" val="0"/>
              </a:ext>
            </a:extLst>
          </a:blip>
          <a:srcRect l="-8903" t="-3398" r="-6165" b="-11985"/>
          <a:stretch/>
        </p:blipFill>
        <p:spPr>
          <a:xfrm>
            <a:off x="0" y="-12700"/>
            <a:ext cx="2400301" cy="1373923"/>
          </a:xfrm>
          <a:prstGeom prst="rect">
            <a:avLst/>
          </a:prstGeom>
          <a:solidFill>
            <a:schemeClr val="bg1"/>
          </a:solid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
    <p:bg>
      <p:bgPr>
        <a:solidFill>
          <a:schemeClr val="bg1"/>
        </a:solidFill>
        <a:effectLst/>
      </p:bgPr>
    </p:bg>
    <p:spTree>
      <p:nvGrpSpPr>
        <p:cNvPr id="1" name=""/>
        <p:cNvGrpSpPr/>
        <p:nvPr/>
      </p:nvGrpSpPr>
      <p:grpSpPr>
        <a:xfrm>
          <a:off x="0" y="0"/>
          <a:ext cx="0" cy="0"/>
          <a:chOff x="0" y="0"/>
          <a:chExt cx="0" cy="0"/>
        </a:xfrm>
      </p:grpSpPr>
      <p:sp>
        <p:nvSpPr>
          <p:cNvPr id="2" name="Object 1"/>
          <p:cNvSpPr/>
          <p:nvPr/>
        </p:nvSpPr>
        <p:spPr>
          <a:xfrm>
            <a:off x="3050" y="-27712"/>
            <a:ext cx="12188950" cy="1247463"/>
          </a:xfrm>
          <a:prstGeom prst="rect">
            <a:avLst/>
          </a:prstGeom>
          <a:solidFill>
            <a:srgbClr val="008729"/>
          </a:solidFill>
        </p:spPr>
        <p:txBody>
          <a:bodyPr/>
          <a:lstStyle/>
          <a:p>
            <a:endParaRPr lang="en-US"/>
          </a:p>
        </p:txBody>
      </p:sp>
      <p:sp>
        <p:nvSpPr>
          <p:cNvPr id="3" name="Object 2"/>
          <p:cNvSpPr/>
          <p:nvPr/>
        </p:nvSpPr>
        <p:spPr>
          <a:xfrm>
            <a:off x="476131" y="410365"/>
            <a:ext cx="12188952" cy="430973"/>
          </a:xfrm>
          <a:prstGeom prst="rect">
            <a:avLst/>
          </a:prstGeom>
          <a:noFill/>
        </p:spPr>
        <p:txBody>
          <a:bodyPr wrap="square" lIns="0" tIns="0" rIns="0" bIns="0" rtlCol="0" anchor="t"/>
          <a:lstStyle/>
          <a:p>
            <a:pPr algn="l">
              <a:lnSpc>
                <a:spcPts val="3395"/>
              </a:lnSpc>
              <a:buNone/>
            </a:pPr>
            <a:r>
              <a:rPr lang="en-US" sz="3188" b="1" dirty="0">
                <a:solidFill>
                  <a:schemeClr val="bg1"/>
                </a:solidFill>
                <a:latin typeface="Raleway" pitchFamily="34" charset="0"/>
                <a:ea typeface="Raleway" pitchFamily="34" charset="-122"/>
                <a:cs typeface="Raleway" pitchFamily="34" charset="-120"/>
              </a:rPr>
              <a:t>DOTSI Overview</a:t>
            </a:r>
            <a:endParaRPr lang="en-US" b="1" dirty="0">
              <a:solidFill>
                <a:schemeClr val="bg1"/>
              </a:solidFill>
            </a:endParaRPr>
          </a:p>
        </p:txBody>
      </p:sp>
      <p:sp>
        <p:nvSpPr>
          <p:cNvPr id="4" name="Object 3"/>
          <p:cNvSpPr/>
          <p:nvPr/>
        </p:nvSpPr>
        <p:spPr>
          <a:xfrm>
            <a:off x="841710" y="1880717"/>
            <a:ext cx="714196" cy="714196"/>
          </a:xfrm>
          <a:prstGeom prst="ellipse">
            <a:avLst/>
          </a:prstGeom>
          <a:noFill/>
          <a:ln w="25400">
            <a:solidFill>
              <a:srgbClr val="C9DABF"/>
            </a:solidFill>
            <a:prstDash val="solid"/>
            <a:miter lim="800000"/>
          </a:ln>
        </p:spPr>
        <p:txBody>
          <a:bodyPr/>
          <a:lstStyle/>
          <a:p>
            <a:endParaRPr lang="en-US"/>
          </a:p>
        </p:txBody>
      </p:sp>
      <p:pic>
        <p:nvPicPr>
          <p:cNvPr id="5" name="Object 4"/>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7230" y="2108089"/>
            <a:ext cx="352337" cy="266633"/>
          </a:xfrm>
          <a:prstGeom prst="rect">
            <a:avLst/>
          </a:prstGeom>
        </p:spPr>
      </p:pic>
      <p:sp>
        <p:nvSpPr>
          <p:cNvPr id="6" name="Object 5"/>
          <p:cNvSpPr/>
          <p:nvPr/>
        </p:nvSpPr>
        <p:spPr>
          <a:xfrm>
            <a:off x="1746359" y="1840023"/>
            <a:ext cx="4242327" cy="233602"/>
          </a:xfrm>
          <a:prstGeom prst="rect">
            <a:avLst/>
          </a:prstGeom>
          <a:noFill/>
        </p:spPr>
        <p:txBody>
          <a:bodyPr wrap="square" lIns="0" tIns="0" rIns="0" bIns="0" rtlCol="0" anchor="t"/>
          <a:lstStyle/>
          <a:p>
            <a:pPr algn="l">
              <a:lnSpc>
                <a:spcPts val="1841"/>
              </a:lnSpc>
              <a:buNone/>
            </a:pPr>
            <a:r>
              <a:rPr lang="en-US" sz="2190" b="1" dirty="0">
                <a:latin typeface="Raleway" pitchFamily="34" charset="0"/>
              </a:rPr>
              <a:t>Mission</a:t>
            </a:r>
          </a:p>
          <a:p>
            <a:pPr algn="l">
              <a:lnSpc>
                <a:spcPts val="1841"/>
              </a:lnSpc>
              <a:buNone/>
            </a:pPr>
            <a:endParaRPr lang="en-US" sz="2190" b="1" dirty="0"/>
          </a:p>
        </p:txBody>
      </p:sp>
      <p:sp>
        <p:nvSpPr>
          <p:cNvPr id="7" name="Object 6"/>
          <p:cNvSpPr/>
          <p:nvPr/>
        </p:nvSpPr>
        <p:spPr>
          <a:xfrm>
            <a:off x="1746359" y="2158882"/>
            <a:ext cx="4331614" cy="973390"/>
          </a:xfrm>
          <a:prstGeom prst="rect">
            <a:avLst/>
          </a:prstGeom>
          <a:noFill/>
        </p:spPr>
        <p:txBody>
          <a:bodyPr wrap="square" lIns="0" tIns="0" rIns="0" bIns="0" rtlCol="0" anchor="t"/>
          <a:lstStyle/>
          <a:p>
            <a:pPr algn="just">
              <a:lnSpc>
                <a:spcPts val="1917"/>
              </a:lnSpc>
              <a:spcBef>
                <a:spcPts val="658"/>
              </a:spcBef>
              <a:buNone/>
            </a:pPr>
            <a:r>
              <a:rPr lang="en-US" sz="1500" kern="0" spc="27" dirty="0">
                <a:solidFill>
                  <a:schemeClr val="tx1">
                    <a:lumMod val="75000"/>
                    <a:lumOff val="25000"/>
                  </a:schemeClr>
                </a:solidFill>
                <a:ea typeface="Raleway" pitchFamily="34" charset="-122"/>
                <a:cs typeface="Arial" panose="020B0604020202020204" pitchFamily="34" charset="0"/>
              </a:rPr>
              <a:t>The DOTSI internship program </a:t>
            </a:r>
            <a:r>
              <a:rPr lang="en-US" sz="1500" dirty="0">
                <a:solidFill>
                  <a:schemeClr val="tx1">
                    <a:lumMod val="75000"/>
                    <a:lumOff val="25000"/>
                  </a:schemeClr>
                </a:solidFill>
              </a:rPr>
              <a:t>mentors and cultivates future transportation leaders through hands-on experience and on-the-job training in current transportation issues.</a:t>
            </a:r>
            <a:endParaRPr lang="en-US" sz="1500" dirty="0">
              <a:solidFill>
                <a:schemeClr val="tx1">
                  <a:lumMod val="75000"/>
                  <a:lumOff val="25000"/>
                </a:schemeClr>
              </a:solidFill>
              <a:cs typeface="Arial" panose="020B0604020202020204" pitchFamily="34" charset="0"/>
            </a:endParaRPr>
          </a:p>
        </p:txBody>
      </p:sp>
      <p:sp>
        <p:nvSpPr>
          <p:cNvPr id="8" name="Object 7"/>
          <p:cNvSpPr/>
          <p:nvPr/>
        </p:nvSpPr>
        <p:spPr>
          <a:xfrm>
            <a:off x="841710" y="3547175"/>
            <a:ext cx="714196" cy="714196"/>
          </a:xfrm>
          <a:prstGeom prst="ellipse">
            <a:avLst/>
          </a:prstGeom>
          <a:noFill/>
          <a:ln w="25400">
            <a:solidFill>
              <a:srgbClr val="C9DABF"/>
            </a:solidFill>
            <a:prstDash val="solid"/>
            <a:miter lim="800000"/>
          </a:ln>
        </p:spPr>
        <p:txBody>
          <a:bodyPr/>
          <a:lstStyle/>
          <a:p>
            <a:endParaRPr lang="en-US"/>
          </a:p>
        </p:txBody>
      </p:sp>
      <p:pic>
        <p:nvPicPr>
          <p:cNvPr id="9" name="Object 8"/>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2340" y="3759900"/>
            <a:ext cx="314246" cy="314246"/>
          </a:xfrm>
          <a:prstGeom prst="rect">
            <a:avLst/>
          </a:prstGeom>
        </p:spPr>
      </p:pic>
      <p:sp>
        <p:nvSpPr>
          <p:cNvPr id="10" name="Object 9"/>
          <p:cNvSpPr/>
          <p:nvPr/>
        </p:nvSpPr>
        <p:spPr>
          <a:xfrm>
            <a:off x="1746359" y="3506481"/>
            <a:ext cx="4242327" cy="233602"/>
          </a:xfrm>
          <a:prstGeom prst="rect">
            <a:avLst/>
          </a:prstGeom>
          <a:noFill/>
        </p:spPr>
        <p:txBody>
          <a:bodyPr wrap="square" lIns="0" tIns="0" rIns="0" bIns="0" rtlCol="0" anchor="t"/>
          <a:lstStyle/>
          <a:p>
            <a:pPr algn="l">
              <a:lnSpc>
                <a:spcPts val="1841"/>
              </a:lnSpc>
              <a:buNone/>
            </a:pPr>
            <a:r>
              <a:rPr lang="en-US" sz="2190" b="1" dirty="0">
                <a:latin typeface="Raleway" pitchFamily="34" charset="0"/>
              </a:rPr>
              <a:t>Vision</a:t>
            </a:r>
            <a:endParaRPr lang="en-US" sz="2190" b="1" dirty="0"/>
          </a:p>
        </p:txBody>
      </p:sp>
      <p:sp>
        <p:nvSpPr>
          <p:cNvPr id="11" name="Object 10"/>
          <p:cNvSpPr/>
          <p:nvPr/>
        </p:nvSpPr>
        <p:spPr>
          <a:xfrm>
            <a:off x="1746359" y="3825340"/>
            <a:ext cx="4242327" cy="1216738"/>
          </a:xfrm>
          <a:prstGeom prst="rect">
            <a:avLst/>
          </a:prstGeom>
          <a:noFill/>
        </p:spPr>
        <p:txBody>
          <a:bodyPr wrap="square" lIns="0" tIns="0" rIns="0" bIns="0" rtlCol="0" anchor="t"/>
          <a:lstStyle/>
          <a:p>
            <a:pPr algn="just">
              <a:lnSpc>
                <a:spcPts val="1917"/>
              </a:lnSpc>
              <a:spcBef>
                <a:spcPts val="658"/>
              </a:spcBef>
            </a:pPr>
            <a:r>
              <a:rPr lang="en-US" sz="1500" kern="0" spc="27" dirty="0">
                <a:solidFill>
                  <a:schemeClr val="tx1">
                    <a:lumMod val="75000"/>
                    <a:lumOff val="25000"/>
                  </a:schemeClr>
                </a:solidFill>
                <a:cs typeface="Arial" panose="020B0604020202020204" pitchFamily="34" charset="0"/>
              </a:rPr>
              <a:t>Providing students with opportunities to enter the transportation field through meaningful work experiences that support their professional development and career advancement.</a:t>
            </a:r>
          </a:p>
        </p:txBody>
      </p:sp>
      <p:sp>
        <p:nvSpPr>
          <p:cNvPr id="12" name="Object 11"/>
          <p:cNvSpPr/>
          <p:nvPr/>
        </p:nvSpPr>
        <p:spPr>
          <a:xfrm>
            <a:off x="6332541" y="1880717"/>
            <a:ext cx="714196" cy="714196"/>
          </a:xfrm>
          <a:prstGeom prst="ellipse">
            <a:avLst/>
          </a:prstGeom>
          <a:noFill/>
          <a:ln w="25400">
            <a:solidFill>
              <a:srgbClr val="C9DABF"/>
            </a:solidFill>
            <a:prstDash val="solid"/>
            <a:miter lim="800000"/>
          </a:ln>
        </p:spPr>
        <p:txBody>
          <a:bodyPr/>
          <a:lstStyle/>
          <a:p>
            <a:endParaRPr lang="en-US"/>
          </a:p>
        </p:txBody>
      </p:sp>
      <p:pic>
        <p:nvPicPr>
          <p:cNvPr id="13" name="Object 12"/>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55734" y="2135289"/>
            <a:ext cx="266633" cy="228543"/>
          </a:xfrm>
          <a:prstGeom prst="rect">
            <a:avLst/>
          </a:prstGeom>
        </p:spPr>
      </p:pic>
      <p:sp>
        <p:nvSpPr>
          <p:cNvPr id="14" name="Object 13"/>
          <p:cNvSpPr/>
          <p:nvPr/>
        </p:nvSpPr>
        <p:spPr>
          <a:xfrm>
            <a:off x="7237190" y="1840023"/>
            <a:ext cx="4242327" cy="233602"/>
          </a:xfrm>
          <a:prstGeom prst="rect">
            <a:avLst/>
          </a:prstGeom>
          <a:noFill/>
        </p:spPr>
        <p:txBody>
          <a:bodyPr wrap="square" lIns="0" tIns="0" rIns="0" bIns="0" rtlCol="0" anchor="t"/>
          <a:lstStyle/>
          <a:p>
            <a:pPr algn="l">
              <a:lnSpc>
                <a:spcPts val="1841"/>
              </a:lnSpc>
              <a:buNone/>
            </a:pPr>
            <a:r>
              <a:rPr lang="en-US" sz="2190" b="1" dirty="0">
                <a:latin typeface="Raleway" pitchFamily="34" charset="0"/>
                <a:ea typeface="Raleway" pitchFamily="34" charset="-122"/>
                <a:cs typeface="Raleway" pitchFamily="34" charset="-120"/>
              </a:rPr>
              <a:t>Key Details</a:t>
            </a:r>
            <a:endParaRPr lang="en-US" sz="2190" b="1" dirty="0"/>
          </a:p>
        </p:txBody>
      </p:sp>
      <p:sp>
        <p:nvSpPr>
          <p:cNvPr id="15" name="Object 14"/>
          <p:cNvSpPr/>
          <p:nvPr/>
        </p:nvSpPr>
        <p:spPr>
          <a:xfrm>
            <a:off x="7237190" y="2158882"/>
            <a:ext cx="4242327" cy="973390"/>
          </a:xfrm>
          <a:prstGeom prst="rect">
            <a:avLst/>
          </a:prstGeom>
          <a:noFill/>
        </p:spPr>
        <p:txBody>
          <a:bodyPr wrap="square" lIns="0" tIns="0" rIns="0" bIns="0" rtlCol="0" anchor="t"/>
          <a:lstStyle/>
          <a:p>
            <a:pPr algn="just">
              <a:lnSpc>
                <a:spcPts val="1917"/>
              </a:lnSpc>
              <a:spcBef>
                <a:spcPts val="658"/>
              </a:spcBef>
              <a:buNone/>
            </a:pPr>
            <a:r>
              <a:rPr lang="en-US" sz="1500" kern="0" spc="27" dirty="0">
                <a:solidFill>
                  <a:schemeClr val="tx1">
                    <a:lumMod val="75000"/>
                    <a:lumOff val="25000"/>
                  </a:schemeClr>
                </a:solidFill>
                <a:latin typeface="Arial" panose="020B0604020202020204" pitchFamily="34" charset="0"/>
                <a:ea typeface="Raleway" pitchFamily="34" charset="-122"/>
                <a:cs typeface="Arial" panose="020B0604020202020204" pitchFamily="34" charset="0"/>
              </a:rPr>
              <a:t>The internship is a 10-week paid program, offering a competitive stipend and the chance to work with experienced professionals in a dynamic, collaborative environment.</a:t>
            </a:r>
            <a:endParaRPr lang="en-US" sz="15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6" name="Object 15"/>
          <p:cNvSpPr/>
          <p:nvPr/>
        </p:nvSpPr>
        <p:spPr>
          <a:xfrm>
            <a:off x="6332541" y="3547175"/>
            <a:ext cx="714196" cy="714196"/>
          </a:xfrm>
          <a:prstGeom prst="ellipse">
            <a:avLst/>
          </a:prstGeom>
          <a:noFill/>
          <a:ln w="25400">
            <a:solidFill>
              <a:srgbClr val="C9DABF"/>
            </a:solidFill>
            <a:prstDash val="solid"/>
            <a:miter lim="800000"/>
          </a:ln>
        </p:spPr>
        <p:txBody>
          <a:bodyPr/>
          <a:lstStyle/>
          <a:p>
            <a:endParaRPr lang="en-US"/>
          </a:p>
        </p:txBody>
      </p:sp>
      <p:pic>
        <p:nvPicPr>
          <p:cNvPr id="17" name="Object 16"/>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84594" y="3766178"/>
            <a:ext cx="418995" cy="276156"/>
          </a:xfrm>
          <a:prstGeom prst="rect">
            <a:avLst/>
          </a:prstGeom>
        </p:spPr>
      </p:pic>
      <p:sp>
        <p:nvSpPr>
          <p:cNvPr id="18" name="Object 17"/>
          <p:cNvSpPr/>
          <p:nvPr/>
        </p:nvSpPr>
        <p:spPr>
          <a:xfrm>
            <a:off x="7237190" y="3506481"/>
            <a:ext cx="4242327" cy="233602"/>
          </a:xfrm>
          <a:prstGeom prst="rect">
            <a:avLst/>
          </a:prstGeom>
          <a:noFill/>
        </p:spPr>
        <p:txBody>
          <a:bodyPr wrap="square" lIns="0" tIns="0" rIns="0" bIns="0" rtlCol="0" anchor="t"/>
          <a:lstStyle/>
          <a:p>
            <a:pPr algn="l">
              <a:lnSpc>
                <a:spcPts val="1841"/>
              </a:lnSpc>
              <a:buNone/>
            </a:pPr>
            <a:r>
              <a:rPr lang="en-US" sz="2190" b="1" dirty="0">
                <a:latin typeface="Raleway" pitchFamily="34" charset="0"/>
                <a:ea typeface="Raleway" pitchFamily="34" charset="-122"/>
                <a:cs typeface="Raleway" pitchFamily="34" charset="-120"/>
              </a:rPr>
              <a:t>Eligibility</a:t>
            </a:r>
            <a:endParaRPr lang="en-US" sz="2190" b="1" dirty="0"/>
          </a:p>
        </p:txBody>
      </p:sp>
      <p:sp>
        <p:nvSpPr>
          <p:cNvPr id="19" name="Object 18"/>
          <p:cNvSpPr/>
          <p:nvPr/>
        </p:nvSpPr>
        <p:spPr>
          <a:xfrm>
            <a:off x="7198790" y="3740083"/>
            <a:ext cx="4242327" cy="1216738"/>
          </a:xfrm>
          <a:prstGeom prst="rect">
            <a:avLst/>
          </a:prstGeom>
          <a:noFill/>
        </p:spPr>
        <p:txBody>
          <a:bodyPr wrap="square" lIns="0" tIns="0" rIns="0" bIns="0" rtlCol="0" anchor="t"/>
          <a:lstStyle/>
          <a:p>
            <a:pPr algn="just">
              <a:lnSpc>
                <a:spcPts val="1917"/>
              </a:lnSpc>
              <a:spcBef>
                <a:spcPts val="658"/>
              </a:spcBef>
              <a:buNone/>
            </a:pPr>
            <a:r>
              <a:rPr lang="en-US" sz="1500" kern="0" spc="27" dirty="0">
                <a:solidFill>
                  <a:schemeClr val="tx1">
                    <a:lumMod val="75000"/>
                    <a:lumOff val="25000"/>
                  </a:schemeClr>
                </a:solidFill>
                <a:latin typeface="Arial" panose="020B0604020202020204" pitchFamily="34" charset="0"/>
                <a:ea typeface="Raleway" pitchFamily="34" charset="-122"/>
                <a:cs typeface="Arial" panose="020B0604020202020204" pitchFamily="34" charset="0"/>
              </a:rPr>
              <a:t>The DOTSI internship is open to undergraduate sophomores, juniors, seniors, graduate, and law students from accredited institutions, who demonstrate a strong academic record and a passion for their chosen field.</a:t>
            </a:r>
            <a:endParaRPr lang="en-US" sz="15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0" name="Object 19"/>
          <p:cNvSpPr/>
          <p:nvPr/>
        </p:nvSpPr>
        <p:spPr>
          <a:xfrm>
            <a:off x="0" y="5618345"/>
            <a:ext cx="12188952" cy="1237940"/>
          </a:xfrm>
          <a:prstGeom prst="rect">
            <a:avLst/>
          </a:prstGeom>
          <a:solidFill>
            <a:srgbClr val="C9DABF"/>
          </a:solidFill>
        </p:spPr>
        <p:txBody>
          <a:bodyPr/>
          <a:lstStyle/>
          <a:p>
            <a:endParaRPr lang="en-US"/>
          </a:p>
        </p:txBody>
      </p:sp>
      <p:sp>
        <p:nvSpPr>
          <p:cNvPr id="21" name="Object 20"/>
          <p:cNvSpPr/>
          <p:nvPr/>
        </p:nvSpPr>
        <p:spPr>
          <a:xfrm>
            <a:off x="476132" y="5934154"/>
            <a:ext cx="11595536" cy="584004"/>
          </a:xfrm>
          <a:prstGeom prst="rect">
            <a:avLst/>
          </a:prstGeom>
          <a:noFill/>
        </p:spPr>
        <p:txBody>
          <a:bodyPr wrap="square" lIns="0" tIns="0" rIns="0" bIns="0" rtlCol="0" anchor="t"/>
          <a:lstStyle/>
          <a:p>
            <a:pPr>
              <a:lnSpc>
                <a:spcPts val="2300"/>
              </a:lnSpc>
              <a:buNone/>
            </a:pPr>
            <a:r>
              <a:rPr lang="en-US" sz="2025" dirty="0">
                <a:solidFill>
                  <a:srgbClr val="28282E"/>
                </a:solidFill>
                <a:latin typeface="Arial" panose="020B0604020202020204" pitchFamily="34" charset="0"/>
                <a:ea typeface="Raleway" pitchFamily="34" charset="-122"/>
                <a:cs typeface="Arial" panose="020B0604020202020204" pitchFamily="34" charset="0"/>
              </a:rPr>
              <a:t>The DOTSI internship program is a unique opportunity for students to gain valuable experience, build their professional networks, and take a significant step towards their future career goals.</a:t>
            </a:r>
            <a:endParaRPr lang="en-US" dirty="0">
              <a:latin typeface="Arial" panose="020B0604020202020204" pitchFamily="34" charset="0"/>
              <a:cs typeface="Arial" panose="020B0604020202020204" pitchFamily="34" charset="0"/>
            </a:endParaRPr>
          </a:p>
        </p:txBody>
      </p:sp>
      <p:pic>
        <p:nvPicPr>
          <p:cNvPr id="24" name="Picture 23">
            <a:extLst>
              <a:ext uri="{FF2B5EF4-FFF2-40B4-BE49-F238E27FC236}">
                <a16:creationId xmlns:a16="http://schemas.microsoft.com/office/drawing/2014/main" id="{F9649186-55B6-1874-B263-B683184BD681}"/>
              </a:ext>
            </a:extLst>
          </p:cNvPr>
          <p:cNvPicPr>
            <a:picLocks noChangeAspect="1"/>
          </p:cNvPicPr>
          <p:nvPr/>
        </p:nvPicPr>
        <p:blipFill>
          <a:blip r:embed="rId11"/>
          <a:stretch>
            <a:fillRect/>
          </a:stretch>
        </p:blipFill>
        <p:spPr>
          <a:xfrm>
            <a:off x="10270282" y="-38239"/>
            <a:ext cx="1921718" cy="192171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3">
    <p:bg>
      <p:bgPr>
        <a:solidFill>
          <a:schemeClr val="bg1"/>
        </a:solidFill>
        <a:effectLst/>
      </p:bgPr>
    </p:bg>
    <p:spTree>
      <p:nvGrpSpPr>
        <p:cNvPr id="1" name=""/>
        <p:cNvGrpSpPr/>
        <p:nvPr/>
      </p:nvGrpSpPr>
      <p:grpSpPr>
        <a:xfrm>
          <a:off x="0" y="0"/>
          <a:ext cx="0" cy="0"/>
          <a:chOff x="0" y="0"/>
          <a:chExt cx="0" cy="0"/>
        </a:xfrm>
      </p:grpSpPr>
      <p:sp>
        <p:nvSpPr>
          <p:cNvPr id="2" name="Object 1"/>
          <p:cNvSpPr/>
          <p:nvPr/>
        </p:nvSpPr>
        <p:spPr>
          <a:xfrm>
            <a:off x="0" y="0"/>
            <a:ext cx="12188950" cy="1247463"/>
          </a:xfrm>
          <a:prstGeom prst="rect">
            <a:avLst/>
          </a:prstGeom>
          <a:solidFill>
            <a:srgbClr val="008729"/>
          </a:solidFill>
        </p:spPr>
        <p:txBody>
          <a:bodyPr/>
          <a:lstStyle/>
          <a:p>
            <a:endParaRPr lang="en-US"/>
          </a:p>
        </p:txBody>
      </p:sp>
      <p:sp>
        <p:nvSpPr>
          <p:cNvPr id="3" name="Object 2"/>
          <p:cNvSpPr/>
          <p:nvPr/>
        </p:nvSpPr>
        <p:spPr>
          <a:xfrm>
            <a:off x="476131" y="410365"/>
            <a:ext cx="12188952" cy="430973"/>
          </a:xfrm>
          <a:prstGeom prst="rect">
            <a:avLst/>
          </a:prstGeom>
          <a:noFill/>
        </p:spPr>
        <p:txBody>
          <a:bodyPr wrap="square" lIns="0" tIns="0" rIns="0" bIns="0" rtlCol="0" anchor="t"/>
          <a:lstStyle/>
          <a:p>
            <a:pPr algn="l">
              <a:lnSpc>
                <a:spcPts val="3395"/>
              </a:lnSpc>
              <a:buNone/>
            </a:pPr>
            <a:r>
              <a:rPr lang="en-US" sz="3188" b="1" dirty="0">
                <a:solidFill>
                  <a:schemeClr val="bg1"/>
                </a:solidFill>
                <a:latin typeface="Raleway" pitchFamily="34" charset="0"/>
                <a:ea typeface="Raleway" pitchFamily="34" charset="-122"/>
                <a:cs typeface="Raleway" pitchFamily="34" charset="-120"/>
              </a:rPr>
              <a:t>Internship Duration and Accommodations</a:t>
            </a:r>
            <a:endParaRPr lang="en-US" b="1" dirty="0">
              <a:solidFill>
                <a:schemeClr val="bg1"/>
              </a:solidFill>
            </a:endParaRPr>
          </a:p>
        </p:txBody>
      </p:sp>
      <p:sp>
        <p:nvSpPr>
          <p:cNvPr id="4" name="Object 3"/>
          <p:cNvSpPr/>
          <p:nvPr/>
        </p:nvSpPr>
        <p:spPr>
          <a:xfrm>
            <a:off x="476131" y="1657828"/>
            <a:ext cx="5446938" cy="4985669"/>
          </a:xfrm>
          <a:prstGeom prst="rect">
            <a:avLst/>
          </a:prstGeom>
          <a:noFill/>
        </p:spPr>
        <p:txBody>
          <a:bodyPr wrap="square" lIns="0" tIns="0" rIns="0" bIns="0" rtlCol="0" anchor="t">
            <a:normAutofit/>
          </a:bodyPr>
          <a:lstStyle/>
          <a:p>
            <a:pPr marL="242900" indent="-242900" algn="l">
              <a:buSzPct val="100000"/>
              <a:buChar char="•"/>
            </a:pPr>
            <a:r>
              <a:rPr lang="en-US" sz="2187" b="1" dirty="0">
                <a:latin typeface="Raleway" pitchFamily="34" charset="0"/>
                <a:ea typeface="Raleway" pitchFamily="34" charset="-122"/>
                <a:cs typeface="Raleway" pitchFamily="34" charset="-120"/>
              </a:rPr>
              <a:t>Internship Duration</a:t>
            </a:r>
          </a:p>
          <a:p>
            <a:pPr marL="242888" indent="-3175"/>
            <a:r>
              <a:rPr lang="en-US" sz="1600" dirty="0">
                <a:solidFill>
                  <a:srgbClr val="3F3F3F"/>
                </a:solidFill>
                <a:effectLst/>
                <a:latin typeface="Helvetica" pitchFamily="2" charset="0"/>
              </a:rPr>
              <a:t>The 2026 internship lasts 10 weeks, from June 1 to August 7. During this time, interns will gain valuable experience working in their assigned DOT mentoring office, applying their academic knowledge in a real-world professional setting.</a:t>
            </a:r>
          </a:p>
          <a:p>
            <a:pPr marL="242888" indent="-3175"/>
            <a:endParaRPr lang="en-US" sz="1600" b="1" dirty="0">
              <a:solidFill>
                <a:srgbClr val="3F3F3F"/>
              </a:solidFill>
              <a:latin typeface="Helvetica" pitchFamily="2" charset="0"/>
              <a:ea typeface="Raleway" pitchFamily="34" charset="-122"/>
              <a:cs typeface="Raleway" pitchFamily="34" charset="-120"/>
            </a:endParaRPr>
          </a:p>
          <a:p>
            <a:pPr marL="242900" indent="-242900">
              <a:buSzPct val="100000"/>
              <a:buChar char="•"/>
            </a:pPr>
            <a:r>
              <a:rPr lang="en-US" sz="2187" b="1" dirty="0">
                <a:latin typeface="Raleway" pitchFamily="34" charset="0"/>
              </a:rPr>
              <a:t>Housing Assistance</a:t>
            </a:r>
          </a:p>
          <a:p>
            <a:pPr marL="182563"/>
            <a:r>
              <a:rPr lang="en-US" sz="1600" dirty="0">
                <a:solidFill>
                  <a:srgbClr val="3F3F3F"/>
                </a:solidFill>
                <a:effectLst/>
                <a:latin typeface="Helvetica" pitchFamily="2" charset="0"/>
              </a:rPr>
              <a:t>Interns are provided with fully furnished and subsidized housing accommodations based on their mentoring office's location, ensuring a comfortable living environment during their time with the organization.</a:t>
            </a:r>
          </a:p>
          <a:p>
            <a:pPr marL="182563"/>
            <a:endParaRPr lang="en-US" sz="1600" dirty="0">
              <a:solidFill>
                <a:srgbClr val="3F3F3F"/>
              </a:solidFill>
              <a:latin typeface="Helvetica" pitchFamily="2" charset="0"/>
            </a:endParaRPr>
          </a:p>
          <a:p>
            <a:pPr marL="182563"/>
            <a:endParaRPr lang="en-US" sz="1600" dirty="0">
              <a:solidFill>
                <a:srgbClr val="3F3F3F"/>
              </a:solidFill>
              <a:effectLst/>
              <a:latin typeface="Helvetica" pitchFamily="2" charset="0"/>
            </a:endParaRPr>
          </a:p>
          <a:p>
            <a:pPr marL="182563"/>
            <a:endParaRPr lang="en-US" sz="1600" dirty="0">
              <a:solidFill>
                <a:srgbClr val="3F3F3F"/>
              </a:solidFill>
              <a:latin typeface="Helvetica" pitchFamily="2" charset="0"/>
            </a:endParaRPr>
          </a:p>
          <a:p>
            <a:pPr marL="182563"/>
            <a:endParaRPr lang="en-US" sz="1600" dirty="0">
              <a:solidFill>
                <a:srgbClr val="3F3F3F"/>
              </a:solidFill>
              <a:effectLst/>
              <a:latin typeface="Helvetica" pitchFamily="2" charset="0"/>
            </a:endParaRPr>
          </a:p>
          <a:p>
            <a:endParaRPr lang="en-US" sz="1600" dirty="0">
              <a:solidFill>
                <a:srgbClr val="3F3F3F"/>
              </a:solidFill>
              <a:latin typeface="Helvetica" pitchFamily="2" charset="0"/>
            </a:endParaRPr>
          </a:p>
          <a:p>
            <a:endParaRPr lang="en-US" sz="1600" dirty="0">
              <a:solidFill>
                <a:srgbClr val="3F3F3F"/>
              </a:solidFill>
              <a:effectLst/>
              <a:latin typeface="Helvetica" pitchFamily="2" charset="0"/>
            </a:endParaRPr>
          </a:p>
          <a:p>
            <a:endParaRPr lang="en-US" sz="1600" dirty="0">
              <a:solidFill>
                <a:srgbClr val="3F3F3F"/>
              </a:solidFill>
              <a:effectLst/>
              <a:latin typeface="Helvetica" pitchFamily="2" charset="0"/>
            </a:endParaRPr>
          </a:p>
        </p:txBody>
      </p:sp>
      <p:sp>
        <p:nvSpPr>
          <p:cNvPr id="5" name="Object 4"/>
          <p:cNvSpPr/>
          <p:nvPr/>
        </p:nvSpPr>
        <p:spPr>
          <a:xfrm>
            <a:off x="476131" y="5009606"/>
            <a:ext cx="6184050" cy="1848394"/>
          </a:xfrm>
          <a:prstGeom prst="rect">
            <a:avLst/>
          </a:prstGeom>
          <a:noFill/>
        </p:spPr>
        <p:txBody>
          <a:bodyPr wrap="square" lIns="0" tIns="0" rIns="0" bIns="0" rtlCol="0" anchor="t">
            <a:normAutofit/>
          </a:bodyPr>
          <a:lstStyle/>
          <a:p>
            <a:pPr lvl="1" algn="l">
              <a:lnSpc>
                <a:spcPts val="1984"/>
              </a:lnSpc>
              <a:spcBef>
                <a:spcPts val="369"/>
              </a:spcBef>
              <a:buNone/>
            </a:pPr>
            <a:endParaRPr lang="en-US" sz="1500" dirty="0">
              <a:solidFill>
                <a:schemeClr val="tx1">
                  <a:lumMod val="75000"/>
                  <a:lumOff val="25000"/>
                </a:schemeClr>
              </a:solidFill>
            </a:endParaRPr>
          </a:p>
        </p:txBody>
      </p:sp>
      <p:sp>
        <p:nvSpPr>
          <p:cNvPr id="6" name="TextBox 5">
            <a:extLst>
              <a:ext uri="{FF2B5EF4-FFF2-40B4-BE49-F238E27FC236}">
                <a16:creationId xmlns:a16="http://schemas.microsoft.com/office/drawing/2014/main" id="{B5E65980-09D1-BFB4-B059-A1710003017F}"/>
              </a:ext>
            </a:extLst>
          </p:cNvPr>
          <p:cNvSpPr txBox="1"/>
          <p:nvPr/>
        </p:nvSpPr>
        <p:spPr>
          <a:xfrm>
            <a:off x="5923069" y="1663324"/>
            <a:ext cx="6184049" cy="4110751"/>
          </a:xfrm>
          <a:prstGeom prst="rect">
            <a:avLst/>
          </a:prstGeom>
          <a:noFill/>
        </p:spPr>
        <p:txBody>
          <a:bodyPr wrap="square" rtlCol="0">
            <a:normAutofit/>
          </a:bodyPr>
          <a:lstStyle/>
          <a:p>
            <a:pPr marL="242900" indent="-242900" algn="l">
              <a:spcBef>
                <a:spcPts val="2377"/>
              </a:spcBef>
              <a:buSzPct val="100000"/>
              <a:buChar char="•"/>
            </a:pPr>
            <a:r>
              <a:rPr lang="en-US" sz="2190" b="1" dirty="0">
                <a:latin typeface="Raleway" pitchFamily="34" charset="0"/>
                <a:ea typeface="Raleway" pitchFamily="34" charset="-122"/>
                <a:cs typeface="Raleway" pitchFamily="34" charset="-120"/>
              </a:rPr>
              <a:t>Stipend Payments</a:t>
            </a:r>
          </a:p>
          <a:p>
            <a:pPr marL="239713" lvl="1">
              <a:lnSpc>
                <a:spcPts val="1984"/>
              </a:lnSpc>
              <a:spcBef>
                <a:spcPts val="369"/>
              </a:spcBef>
            </a:pPr>
            <a:r>
              <a:rPr lang="en-US" sz="1500" dirty="0">
                <a:solidFill>
                  <a:schemeClr val="tx1">
                    <a:lumMod val="75000"/>
                    <a:lumOff val="25000"/>
                  </a:schemeClr>
                </a:solidFill>
              </a:rPr>
              <a:t>Interns receive bi-weekly stipends for the 10-week internship period totaling $5,500 for undergraduates and $7,500 for graduate and law students. Payroll taxes and deductions apply.</a:t>
            </a:r>
            <a:endParaRPr lang="en-US" sz="2187" b="1" dirty="0">
              <a:latin typeface="Raleway" pitchFamily="34" charset="0"/>
              <a:ea typeface="Raleway" pitchFamily="34" charset="-122"/>
              <a:cs typeface="Raleway" pitchFamily="34" charset="-120"/>
            </a:endParaRPr>
          </a:p>
          <a:p>
            <a:pPr marL="242900" indent="-242900" algn="l">
              <a:spcBef>
                <a:spcPts val="2377"/>
              </a:spcBef>
              <a:buSzPct val="100000"/>
              <a:buChar char="•"/>
            </a:pPr>
            <a:r>
              <a:rPr lang="en-US" sz="2187" b="1" dirty="0">
                <a:latin typeface="Raleway" pitchFamily="34" charset="0"/>
                <a:ea typeface="Raleway" pitchFamily="34" charset="-122"/>
                <a:cs typeface="Raleway" pitchFamily="34" charset="-120"/>
              </a:rPr>
              <a:t>Professional Development</a:t>
            </a:r>
          </a:p>
          <a:p>
            <a:pPr marL="239713"/>
            <a:r>
              <a:rPr lang="en-US" sz="1600" dirty="0">
                <a:solidFill>
                  <a:srgbClr val="3F3F3F"/>
                </a:solidFill>
                <a:effectLst/>
                <a:latin typeface="Helvetica" pitchFamily="2" charset="0"/>
              </a:rPr>
              <a:t>The program offers regular training sessions, workshops, and mentorship opportunities to enhance professional skills and support growth in chosen fields. Interns will complete a capstone project to showcase their learning, presented at the internship's conclusion.</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4">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2" y="2119"/>
            <a:ext cx="12188952" cy="1247463"/>
          </a:xfrm>
          <a:prstGeom prst="rect">
            <a:avLst/>
          </a:prstGeom>
          <a:solidFill>
            <a:srgbClr val="008729"/>
          </a:solidFill>
        </p:spPr>
        <p:txBody>
          <a:bodyPr/>
          <a:lstStyle/>
          <a:p>
            <a:endParaRPr lang="en-US"/>
          </a:p>
        </p:txBody>
      </p:sp>
      <p:sp>
        <p:nvSpPr>
          <p:cNvPr id="3" name="Object 2"/>
          <p:cNvSpPr/>
          <p:nvPr/>
        </p:nvSpPr>
        <p:spPr>
          <a:xfrm>
            <a:off x="476131" y="410365"/>
            <a:ext cx="12188952" cy="430973"/>
          </a:xfrm>
          <a:prstGeom prst="rect">
            <a:avLst/>
          </a:prstGeom>
          <a:noFill/>
        </p:spPr>
        <p:txBody>
          <a:bodyPr wrap="square" lIns="0" tIns="0" rIns="0" bIns="0" rtlCol="0" anchor="t"/>
          <a:lstStyle/>
          <a:p>
            <a:pPr algn="l">
              <a:lnSpc>
                <a:spcPts val="3395"/>
              </a:lnSpc>
              <a:buNone/>
            </a:pPr>
            <a:r>
              <a:rPr lang="en-US" sz="3188" b="1" dirty="0">
                <a:solidFill>
                  <a:srgbClr val="FFFFFF"/>
                </a:solidFill>
                <a:latin typeface="Raleway" pitchFamily="34" charset="0"/>
                <a:ea typeface="Raleway" pitchFamily="34" charset="-122"/>
                <a:cs typeface="Raleway" pitchFamily="34" charset="-120"/>
              </a:rPr>
              <a:t>Eligibility Requirements</a:t>
            </a:r>
            <a:endParaRPr lang="en-US" b="1" dirty="0"/>
          </a:p>
        </p:txBody>
      </p:sp>
      <p:sp>
        <p:nvSpPr>
          <p:cNvPr id="4" name="Object 3"/>
          <p:cNvSpPr/>
          <p:nvPr/>
        </p:nvSpPr>
        <p:spPr>
          <a:xfrm>
            <a:off x="258502" y="1457715"/>
            <a:ext cx="5835973" cy="5186153"/>
          </a:xfrm>
          <a:prstGeom prst="rect">
            <a:avLst/>
          </a:prstGeom>
          <a:noFill/>
        </p:spPr>
        <p:txBody>
          <a:bodyPr wrap="square" lIns="0" tIns="0" rIns="0" bIns="0" rtlCol="0" anchor="t">
            <a:noAutofit/>
          </a:bodyPr>
          <a:lstStyle/>
          <a:p>
            <a:pPr marL="242900" indent="-242900" algn="l">
              <a:lnSpc>
                <a:spcPts val="2760"/>
              </a:lnSpc>
              <a:buSzPct val="100000"/>
              <a:buChar char="•"/>
            </a:pPr>
            <a:r>
              <a:rPr lang="en-US" sz="2190" b="1" dirty="0">
                <a:latin typeface="Raleway" pitchFamily="34" charset="0"/>
                <a:ea typeface="Raleway" pitchFamily="34" charset="-122"/>
                <a:cs typeface="Raleway" pitchFamily="34" charset="-120"/>
              </a:rPr>
              <a:t>Residency Requirement</a:t>
            </a:r>
          </a:p>
          <a:p>
            <a:pPr marL="239713" lvl="1" algn="l">
              <a:lnSpc>
                <a:spcPts val="2204"/>
              </a:lnSpc>
              <a:spcBef>
                <a:spcPts val="410"/>
              </a:spcBef>
              <a:buNone/>
            </a:pPr>
            <a:r>
              <a:rPr lang="en-US" sz="1500" kern="0" spc="31" dirty="0">
                <a:solidFill>
                  <a:schemeClr val="tx1">
                    <a:lumMod val="75000"/>
                    <a:lumOff val="25000"/>
                  </a:schemeClr>
                </a:solidFill>
                <a:ea typeface="Raleway" pitchFamily="34" charset="-122"/>
                <a:cs typeface="Arial" panose="020B0604020202020204" pitchFamily="34" charset="0"/>
              </a:rPr>
              <a:t>Applicant must be a U.S. Citizen to apply since this is a Federal government internship at the USDOT.</a:t>
            </a:r>
          </a:p>
          <a:p>
            <a:pPr marL="91440" indent="-242900" algn="l">
              <a:spcBef>
                <a:spcPts val="841"/>
              </a:spcBef>
              <a:buSzPct val="100000"/>
              <a:buChar char="•"/>
            </a:pPr>
            <a:r>
              <a:rPr lang="en-US" sz="2190" b="1" dirty="0">
                <a:latin typeface="Raleway" pitchFamily="34" charset="0"/>
                <a:ea typeface="Raleway" pitchFamily="34" charset="-122"/>
                <a:cs typeface="Raleway" pitchFamily="34" charset="-120"/>
              </a:rPr>
              <a:t>Educational Qualifications</a:t>
            </a:r>
          </a:p>
          <a:p>
            <a:pPr marL="465138" lvl="1" indent="-225425" algn="l">
              <a:lnSpc>
                <a:spcPts val="2204"/>
              </a:lnSpc>
              <a:spcBef>
                <a:spcPts val="410"/>
              </a:spcBef>
              <a:buNone/>
            </a:pPr>
            <a:r>
              <a:rPr lang="en-US" sz="1500" kern="0" spc="31" dirty="0">
                <a:solidFill>
                  <a:schemeClr val="tx1">
                    <a:lumMod val="75000"/>
                    <a:lumOff val="25000"/>
                  </a:schemeClr>
                </a:solidFill>
                <a:ea typeface="Raleway" pitchFamily="34" charset="-122"/>
                <a:cs typeface="Arial" panose="020B0604020202020204" pitchFamily="34" charset="0"/>
              </a:rPr>
              <a:t>Applicant must be currently enrolled in </a:t>
            </a:r>
            <a:r>
              <a:rPr lang="en-US" sz="1500" b="0" i="0" dirty="0">
                <a:solidFill>
                  <a:srgbClr val="212529"/>
                </a:solidFill>
                <a:effectLst/>
              </a:rPr>
              <a:t>degree-granting programs of study at accredited U.S. institutions of higher education recognized by the U.S. Department of Education </a:t>
            </a:r>
            <a:r>
              <a:rPr lang="en-US" sz="1500" kern="0" spc="31" dirty="0">
                <a:solidFill>
                  <a:schemeClr val="tx1">
                    <a:lumMod val="75000"/>
                    <a:lumOff val="25000"/>
                  </a:schemeClr>
                </a:solidFill>
                <a:ea typeface="Raleway" pitchFamily="34" charset="-122"/>
                <a:cs typeface="Arial" panose="020B0604020202020204" pitchFamily="34" charset="0"/>
              </a:rPr>
              <a:t>AND maintain a 3.0 (or better) grade point average.</a:t>
            </a:r>
          </a:p>
          <a:p>
            <a:pPr marL="465138" lvl="1" indent="-225425" algn="l">
              <a:lnSpc>
                <a:spcPts val="2204"/>
              </a:lnSpc>
              <a:spcBef>
                <a:spcPts val="410"/>
              </a:spcBef>
              <a:buFont typeface="Arial" panose="020B0604020202020204" pitchFamily="34" charset="0"/>
              <a:buChar char="•"/>
            </a:pPr>
            <a:r>
              <a:rPr lang="en-US" sz="1500" b="1" u="sng" dirty="0">
                <a:solidFill>
                  <a:schemeClr val="tx1">
                    <a:lumMod val="75000"/>
                    <a:lumOff val="25000"/>
                  </a:schemeClr>
                </a:solidFill>
              </a:rPr>
              <a:t>Undergraduate students</a:t>
            </a:r>
            <a:r>
              <a:rPr lang="en-US" sz="1500" dirty="0">
                <a:solidFill>
                  <a:schemeClr val="tx1">
                    <a:lumMod val="75000"/>
                    <a:lumOff val="25000"/>
                  </a:schemeClr>
                </a:solidFill>
              </a:rPr>
              <a:t>: </a:t>
            </a:r>
            <a:r>
              <a:rPr lang="en-US" sz="1500" b="0" i="0" dirty="0">
                <a:solidFill>
                  <a:schemeClr val="tx1">
                    <a:lumMod val="75000"/>
                    <a:lumOff val="25000"/>
                  </a:schemeClr>
                </a:solidFill>
                <a:effectLst/>
              </a:rPr>
              <a:t>must be </a:t>
            </a:r>
            <a:r>
              <a:rPr lang="en-US" sz="1500" b="0" i="1" dirty="0">
                <a:solidFill>
                  <a:schemeClr val="tx1">
                    <a:lumMod val="75000"/>
                    <a:lumOff val="25000"/>
                  </a:schemeClr>
                </a:solidFill>
                <a:effectLst/>
              </a:rPr>
              <a:t>sophomores, juniors, or seniors</a:t>
            </a:r>
            <a:r>
              <a:rPr lang="en-US" sz="1500" b="0" i="0" dirty="0">
                <a:solidFill>
                  <a:schemeClr val="tx1">
                    <a:lumMod val="75000"/>
                    <a:lumOff val="25000"/>
                  </a:schemeClr>
                </a:solidFill>
                <a:effectLst/>
              </a:rPr>
              <a:t> for the upcoming Fall Semester. Undergraduate applicants from Junior, Tribal, or Community Colleges </a:t>
            </a:r>
            <a:r>
              <a:rPr lang="en-US" sz="1500" b="0" i="1" dirty="0">
                <a:solidFill>
                  <a:schemeClr val="tx1">
                    <a:lumMod val="75000"/>
                    <a:lumOff val="25000"/>
                  </a:schemeClr>
                </a:solidFill>
                <a:effectLst/>
              </a:rPr>
              <a:t>must have completed their first year</a:t>
            </a:r>
            <a:r>
              <a:rPr lang="en-US" sz="1500" b="0" i="0" dirty="0">
                <a:solidFill>
                  <a:schemeClr val="tx1">
                    <a:lumMod val="75000"/>
                    <a:lumOff val="25000"/>
                  </a:schemeClr>
                </a:solidFill>
                <a:effectLst/>
              </a:rPr>
              <a:t>.</a:t>
            </a:r>
          </a:p>
          <a:p>
            <a:pPr marL="465138" lvl="1" indent="-225425" algn="l">
              <a:lnSpc>
                <a:spcPts val="2204"/>
              </a:lnSpc>
              <a:spcBef>
                <a:spcPts val="410"/>
              </a:spcBef>
              <a:buFont typeface="Arial" panose="020B0604020202020204" pitchFamily="34" charset="0"/>
              <a:buChar char="•"/>
            </a:pPr>
            <a:r>
              <a:rPr lang="en-US" sz="1500" b="1" u="sng" dirty="0">
                <a:solidFill>
                  <a:schemeClr val="tx1">
                    <a:lumMod val="75000"/>
                    <a:lumOff val="25000"/>
                  </a:schemeClr>
                </a:solidFill>
              </a:rPr>
              <a:t>Graduate students</a:t>
            </a:r>
            <a:r>
              <a:rPr lang="en-US" sz="1500" dirty="0">
                <a:solidFill>
                  <a:schemeClr val="tx1">
                    <a:lumMod val="75000"/>
                    <a:lumOff val="25000"/>
                  </a:schemeClr>
                </a:solidFill>
              </a:rPr>
              <a:t>: b</a:t>
            </a:r>
            <a:r>
              <a:rPr lang="en-US" sz="1500" b="0" i="0" dirty="0">
                <a:solidFill>
                  <a:schemeClr val="tx1">
                    <a:lumMod val="75000"/>
                    <a:lumOff val="25000"/>
                  </a:schemeClr>
                </a:solidFill>
                <a:effectLst/>
              </a:rPr>
              <a:t>e enrolled in the </a:t>
            </a:r>
            <a:r>
              <a:rPr lang="en-US" sz="1500" b="0" i="1" dirty="0">
                <a:solidFill>
                  <a:schemeClr val="tx1">
                    <a:lumMod val="75000"/>
                    <a:lumOff val="25000"/>
                  </a:schemeClr>
                </a:solidFill>
                <a:effectLst/>
              </a:rPr>
              <a:t>upcoming Fall Semester.</a:t>
            </a:r>
            <a:endParaRPr lang="en-US" sz="1500" dirty="0">
              <a:solidFill>
                <a:schemeClr val="tx1">
                  <a:lumMod val="75000"/>
                  <a:lumOff val="25000"/>
                </a:schemeClr>
              </a:solidFill>
            </a:endParaRPr>
          </a:p>
          <a:p>
            <a:pPr marL="465138" lvl="1" indent="-225425" algn="l">
              <a:lnSpc>
                <a:spcPts val="2204"/>
              </a:lnSpc>
              <a:spcBef>
                <a:spcPts val="410"/>
              </a:spcBef>
              <a:buFont typeface="Arial" panose="020B0604020202020204" pitchFamily="34" charset="0"/>
              <a:buChar char="•"/>
            </a:pPr>
            <a:r>
              <a:rPr lang="en-US" sz="1500" b="1" u="sng" dirty="0">
                <a:solidFill>
                  <a:schemeClr val="tx1">
                    <a:lumMod val="75000"/>
                    <a:lumOff val="25000"/>
                  </a:schemeClr>
                </a:solidFill>
              </a:rPr>
              <a:t>Law students</a:t>
            </a:r>
            <a:r>
              <a:rPr lang="en-US" sz="1500" dirty="0">
                <a:solidFill>
                  <a:schemeClr val="tx1">
                    <a:lumMod val="75000"/>
                    <a:lumOff val="25000"/>
                  </a:schemeClr>
                </a:solidFill>
              </a:rPr>
              <a:t>: </a:t>
            </a:r>
            <a:r>
              <a:rPr lang="en-US" sz="1500" b="0" i="0" dirty="0">
                <a:solidFill>
                  <a:schemeClr val="tx1">
                    <a:lumMod val="75000"/>
                    <a:lumOff val="25000"/>
                  </a:schemeClr>
                </a:solidFill>
                <a:effectLst/>
              </a:rPr>
              <a:t>must be </a:t>
            </a:r>
            <a:r>
              <a:rPr lang="en-US" sz="1500" b="0" i="1" dirty="0">
                <a:solidFill>
                  <a:schemeClr val="tx1">
                    <a:lumMod val="75000"/>
                    <a:lumOff val="25000"/>
                  </a:schemeClr>
                </a:solidFill>
                <a:effectLst/>
              </a:rPr>
              <a:t>entering their second or third year of law school in the upcoming Fall Semester</a:t>
            </a:r>
            <a:r>
              <a:rPr lang="en-US" sz="1500" b="0" i="0" dirty="0">
                <a:solidFill>
                  <a:schemeClr val="tx1">
                    <a:lumMod val="75000"/>
                    <a:lumOff val="25000"/>
                  </a:schemeClr>
                </a:solidFill>
                <a:effectLst/>
              </a:rPr>
              <a:t>.</a:t>
            </a:r>
            <a:endParaRPr lang="en-US" sz="1500" dirty="0">
              <a:solidFill>
                <a:schemeClr val="tx1">
                  <a:lumMod val="75000"/>
                  <a:lumOff val="25000"/>
                </a:schemeClr>
              </a:solidFill>
              <a:cs typeface="Arial" panose="020B0604020202020204" pitchFamily="34" charset="0"/>
            </a:endParaRPr>
          </a:p>
        </p:txBody>
      </p:sp>
      <p:sp>
        <p:nvSpPr>
          <p:cNvPr id="5" name="TextBox 4">
            <a:extLst>
              <a:ext uri="{FF2B5EF4-FFF2-40B4-BE49-F238E27FC236}">
                <a16:creationId xmlns:a16="http://schemas.microsoft.com/office/drawing/2014/main" id="{180AE082-AE71-9C6B-A440-19BB26A3173B}"/>
              </a:ext>
            </a:extLst>
          </p:cNvPr>
          <p:cNvSpPr txBox="1"/>
          <p:nvPr/>
        </p:nvSpPr>
        <p:spPr>
          <a:xfrm>
            <a:off x="6204030" y="1457715"/>
            <a:ext cx="5987970" cy="4022063"/>
          </a:xfrm>
          <a:prstGeom prst="rect">
            <a:avLst/>
          </a:prstGeom>
          <a:noFill/>
        </p:spPr>
        <p:txBody>
          <a:bodyPr wrap="square" rtlCol="0">
            <a:spAutoFit/>
          </a:bodyPr>
          <a:lstStyle/>
          <a:p>
            <a:pPr marL="242900" indent="-242900" algn="l">
              <a:lnSpc>
                <a:spcPts val="2760"/>
              </a:lnSpc>
              <a:buSzPct val="100000"/>
              <a:buChar char="•"/>
            </a:pPr>
            <a:r>
              <a:rPr lang="en-US" sz="2190" b="1" dirty="0">
                <a:latin typeface="Raleway" pitchFamily="34" charset="0"/>
                <a:ea typeface="Raleway" pitchFamily="34" charset="-122"/>
                <a:cs typeface="FUTURA MEDIUM" panose="020B0602020204020303" pitchFamily="34" charset="-79"/>
              </a:rPr>
              <a:t>Verification of Academic Enrollment</a:t>
            </a:r>
          </a:p>
          <a:p>
            <a:pPr marL="239713" lvl="1" algn="l">
              <a:spcBef>
                <a:spcPts val="410"/>
              </a:spcBef>
              <a:buNone/>
            </a:pPr>
            <a:r>
              <a:rPr lang="en-US" sz="1500" dirty="0">
                <a:solidFill>
                  <a:schemeClr val="tx1">
                    <a:lumMod val="75000"/>
                    <a:lumOff val="25000"/>
                  </a:schemeClr>
                </a:solidFill>
              </a:rPr>
              <a:t>Interns will be required to submit  proof of enrollment in a qualifying academic program to GMG before </a:t>
            </a:r>
            <a:r>
              <a:rPr lang="en-US" sz="1500" b="1" dirty="0">
                <a:solidFill>
                  <a:schemeClr val="tx1">
                    <a:lumMod val="75000"/>
                    <a:lumOff val="25000"/>
                  </a:schemeClr>
                </a:solidFill>
              </a:rPr>
              <a:t>April 30, 2026</a:t>
            </a:r>
            <a:r>
              <a:rPr lang="en-US" sz="1500" dirty="0">
                <a:solidFill>
                  <a:schemeClr val="tx1">
                    <a:lumMod val="75000"/>
                    <a:lumOff val="25000"/>
                  </a:schemeClr>
                </a:solidFill>
              </a:rPr>
              <a:t>. This is a required part of the application process.</a:t>
            </a:r>
            <a:endParaRPr lang="en-US" sz="1500" kern="0" spc="31" dirty="0">
              <a:solidFill>
                <a:schemeClr val="tx1">
                  <a:lumMod val="75000"/>
                  <a:lumOff val="25000"/>
                </a:schemeClr>
              </a:solidFill>
              <a:ea typeface="Raleway" pitchFamily="34" charset="-122"/>
              <a:cs typeface="Arial" panose="020B0604020202020204" pitchFamily="34" charset="0"/>
            </a:endParaRPr>
          </a:p>
          <a:p>
            <a:pPr marL="242900" indent="-242900" algn="l">
              <a:spcBef>
                <a:spcPts val="841"/>
              </a:spcBef>
              <a:buSzPct val="100000"/>
              <a:buChar char="•"/>
            </a:pPr>
            <a:r>
              <a:rPr lang="en-US" sz="2190" b="1" dirty="0">
                <a:latin typeface="Raleway" pitchFamily="34" charset="0"/>
                <a:ea typeface="Raleway" pitchFamily="34" charset="-122"/>
                <a:cs typeface="Raleway" pitchFamily="34" charset="-120"/>
              </a:rPr>
              <a:t>Security Background Investigation, Code of Conduct &amp; Participant Agreement</a:t>
            </a:r>
          </a:p>
          <a:p>
            <a:pPr marL="239713"/>
            <a:r>
              <a:rPr lang="en-US" sz="1600" dirty="0">
                <a:solidFill>
                  <a:srgbClr val="3F3F3F"/>
                </a:solidFill>
                <a:effectLst/>
                <a:latin typeface="Helvetica" pitchFamily="2" charset="0"/>
              </a:rPr>
              <a:t>Interns are required to undergo a security background investigation to participate in the program. This process involves submitting security documents and providing fingerprints.</a:t>
            </a:r>
            <a:endParaRPr lang="en-US" sz="1500" strike="sngStrike" dirty="0">
              <a:solidFill>
                <a:schemeClr val="tx1">
                  <a:lumMod val="75000"/>
                  <a:lumOff val="25000"/>
                </a:schemeClr>
              </a:solidFill>
              <a:effectLst/>
            </a:endParaRPr>
          </a:p>
          <a:p>
            <a:pPr marL="242900" indent="-242900" algn="l">
              <a:spcBef>
                <a:spcPts val="841"/>
              </a:spcBef>
              <a:buSzPct val="100000"/>
              <a:buChar char="•"/>
            </a:pPr>
            <a:r>
              <a:rPr lang="en-US" sz="2190" b="1" dirty="0">
                <a:latin typeface="Raleway" pitchFamily="34" charset="0"/>
                <a:ea typeface="Raleway" pitchFamily="34" charset="-122"/>
                <a:cs typeface="Raleway" pitchFamily="34" charset="-120"/>
              </a:rPr>
              <a:t>Availability</a:t>
            </a:r>
            <a:r>
              <a:rPr lang="en-US" sz="2430" b="1" dirty="0">
                <a:latin typeface="Raleway" pitchFamily="34" charset="0"/>
                <a:ea typeface="Raleway" pitchFamily="34" charset="-122"/>
                <a:cs typeface="Raleway" pitchFamily="34" charset="-120"/>
              </a:rPr>
              <a:t> </a:t>
            </a:r>
          </a:p>
          <a:p>
            <a:pPr marL="239713" lvl="1" algn="l">
              <a:lnSpc>
                <a:spcPts val="2204"/>
              </a:lnSpc>
              <a:spcBef>
                <a:spcPts val="410"/>
              </a:spcBef>
              <a:buNone/>
            </a:pPr>
            <a:r>
              <a:rPr lang="en-US" sz="1500" kern="0" spc="31" dirty="0">
                <a:solidFill>
                  <a:schemeClr val="tx1">
                    <a:lumMod val="75000"/>
                    <a:lumOff val="25000"/>
                  </a:schemeClr>
                </a:solidFill>
                <a:latin typeface="Arial" panose="020B0604020202020204" pitchFamily="34" charset="0"/>
                <a:ea typeface="Raleway" pitchFamily="34" charset="-122"/>
                <a:cs typeface="Arial" panose="020B0604020202020204" pitchFamily="34" charset="0"/>
              </a:rPr>
              <a:t>Applicant must be available to participate throughout the 10-week duration of DOTSI.</a:t>
            </a:r>
            <a:endParaRPr lang="en-US" sz="1500" dirty="0">
              <a:solidFill>
                <a:schemeClr val="tx1">
                  <a:lumMod val="75000"/>
                  <a:lumOff val="25000"/>
                </a:schemeClr>
              </a:solidFill>
              <a:latin typeface="Arial" panose="020B060402020202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5">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0" y="0"/>
            <a:ext cx="12188950" cy="1247463"/>
          </a:xfrm>
          <a:prstGeom prst="rect">
            <a:avLst/>
          </a:prstGeom>
          <a:solidFill>
            <a:srgbClr val="008729"/>
          </a:solidFill>
        </p:spPr>
        <p:txBody>
          <a:bodyPr/>
          <a:lstStyle/>
          <a:p>
            <a:endParaRPr lang="en-US"/>
          </a:p>
        </p:txBody>
      </p:sp>
      <p:sp>
        <p:nvSpPr>
          <p:cNvPr id="3" name="Object 2"/>
          <p:cNvSpPr/>
          <p:nvPr/>
        </p:nvSpPr>
        <p:spPr>
          <a:xfrm>
            <a:off x="476131" y="410365"/>
            <a:ext cx="12188952" cy="430973"/>
          </a:xfrm>
          <a:prstGeom prst="rect">
            <a:avLst/>
          </a:prstGeom>
          <a:noFill/>
        </p:spPr>
        <p:txBody>
          <a:bodyPr wrap="square" lIns="0" tIns="0" rIns="0" bIns="0" rtlCol="0" anchor="t"/>
          <a:lstStyle/>
          <a:p>
            <a:pPr algn="l">
              <a:lnSpc>
                <a:spcPts val="3395"/>
              </a:lnSpc>
              <a:buNone/>
            </a:pPr>
            <a:r>
              <a:rPr lang="en-US" sz="3188" b="1" dirty="0">
                <a:solidFill>
                  <a:schemeClr val="bg1"/>
                </a:solidFill>
                <a:latin typeface="Raleway" pitchFamily="34" charset="0"/>
                <a:ea typeface="Raleway" pitchFamily="34" charset="-122"/>
                <a:cs typeface="Raleway" pitchFamily="34" charset="-120"/>
              </a:rPr>
              <a:t>Application Documentation</a:t>
            </a:r>
            <a:endParaRPr lang="en-US" b="1" dirty="0">
              <a:solidFill>
                <a:schemeClr val="bg1"/>
              </a:solidFill>
            </a:endParaRPr>
          </a:p>
        </p:txBody>
      </p:sp>
      <p:sp>
        <p:nvSpPr>
          <p:cNvPr id="4" name="Object 3"/>
          <p:cNvSpPr/>
          <p:nvPr/>
        </p:nvSpPr>
        <p:spPr>
          <a:xfrm>
            <a:off x="476131" y="1779167"/>
            <a:ext cx="5710912" cy="4548390"/>
          </a:xfrm>
          <a:prstGeom prst="rect">
            <a:avLst/>
          </a:prstGeom>
          <a:noFill/>
        </p:spPr>
        <p:txBody>
          <a:bodyPr wrap="square" lIns="0" tIns="0" rIns="0" bIns="0" rtlCol="0" anchor="t"/>
          <a:lstStyle/>
          <a:p>
            <a:pPr marL="242900" indent="-242900">
              <a:lnSpc>
                <a:spcPts val="1794"/>
              </a:lnSpc>
              <a:buSzPct val="100000"/>
              <a:buChar char="•"/>
            </a:pPr>
            <a:r>
              <a:rPr lang="en-US" b="1" dirty="0">
                <a:ea typeface="Raleway" pitchFamily="34" charset="-122"/>
                <a:cs typeface="Raleway" pitchFamily="34" charset="-120"/>
              </a:rPr>
              <a:t>Copy of the most recent Transcript/Grade Record or Report. 		             </a:t>
            </a:r>
          </a:p>
          <a:p>
            <a:pPr marL="228600">
              <a:lnSpc>
                <a:spcPts val="1794"/>
              </a:lnSpc>
              <a:buSzPct val="100000"/>
            </a:pPr>
            <a:r>
              <a:rPr lang="en-US" sz="1500" dirty="0">
                <a:solidFill>
                  <a:schemeClr val="tx1">
                    <a:lumMod val="75000"/>
                    <a:lumOff val="25000"/>
                  </a:schemeClr>
                </a:solidFill>
                <a:ea typeface="Raleway" pitchFamily="34" charset="-122"/>
                <a:cs typeface="Raleway" pitchFamily="34" charset="-120"/>
              </a:rPr>
              <a:t>Undergraduate applicants must be sophomores,</a:t>
            </a:r>
            <a:br>
              <a:rPr lang="en-US" sz="1500" dirty="0">
                <a:solidFill>
                  <a:schemeClr val="tx1">
                    <a:lumMod val="75000"/>
                    <a:lumOff val="25000"/>
                  </a:schemeClr>
                </a:solidFill>
                <a:ea typeface="Raleway" pitchFamily="34" charset="-122"/>
                <a:cs typeface="Raleway" pitchFamily="34" charset="-120"/>
              </a:rPr>
            </a:br>
            <a:r>
              <a:rPr lang="en-US" sz="1500" dirty="0">
                <a:solidFill>
                  <a:schemeClr val="tx1">
                    <a:lumMod val="75000"/>
                    <a:lumOff val="25000"/>
                  </a:schemeClr>
                </a:solidFill>
                <a:ea typeface="Raleway" pitchFamily="34" charset="-122"/>
                <a:cs typeface="Raleway" pitchFamily="34" charset="-120"/>
              </a:rPr>
              <a:t>juniors, or seniors for the upcoming Fall Semester.</a:t>
            </a:r>
            <a:br>
              <a:rPr lang="en-US" sz="1500" b="1" dirty="0">
                <a:solidFill>
                  <a:schemeClr val="tx1">
                    <a:lumMod val="75000"/>
                    <a:lumOff val="25000"/>
                  </a:schemeClr>
                </a:solidFill>
                <a:ea typeface="Raleway" pitchFamily="34" charset="-122"/>
                <a:cs typeface="Raleway" pitchFamily="34" charset="-120"/>
              </a:rPr>
            </a:br>
            <a:r>
              <a:rPr lang="en-US" sz="1500" b="1" dirty="0">
                <a:ea typeface="Raleway" pitchFamily="34" charset="-122"/>
                <a:cs typeface="Raleway" pitchFamily="34" charset="-120"/>
              </a:rPr>
              <a:t>When uploading the file</a:t>
            </a:r>
            <a:r>
              <a:rPr lang="en-US" sz="1500" dirty="0">
                <a:solidFill>
                  <a:schemeClr val="tx1">
                    <a:lumMod val="75000"/>
                    <a:lumOff val="25000"/>
                  </a:schemeClr>
                </a:solidFill>
                <a:ea typeface="Raleway" pitchFamily="34" charset="-122"/>
                <a:cs typeface="Raleway" pitchFamily="34" charset="-120"/>
              </a:rPr>
              <a:t>, please use the following naming convention, First Name_Last Name_Transcript_Year</a:t>
            </a:r>
          </a:p>
          <a:p>
            <a:pPr marL="242900" indent="-242900">
              <a:lnSpc>
                <a:spcPts val="1794"/>
              </a:lnSpc>
              <a:spcBef>
                <a:spcPts val="1729"/>
              </a:spcBef>
              <a:buSzPct val="100000"/>
              <a:buChar char="•"/>
            </a:pPr>
            <a:r>
              <a:rPr lang="en-US" b="1" dirty="0">
                <a:latin typeface="Raleway" pitchFamily="2" charset="77"/>
                <a:ea typeface="Raleway" pitchFamily="34" charset="-122"/>
                <a:cs typeface="Raleway" pitchFamily="34" charset="-120"/>
              </a:rPr>
              <a:t>Your Resume</a:t>
            </a:r>
            <a:r>
              <a:rPr lang="en-US" sz="1579" b="1" dirty="0">
                <a:latin typeface="Raleway" pitchFamily="2" charset="77"/>
                <a:ea typeface="Raleway" pitchFamily="34" charset="-122"/>
                <a:cs typeface="Raleway" pitchFamily="34" charset="-120"/>
              </a:rPr>
              <a:t>  </a:t>
            </a:r>
            <a:r>
              <a:rPr lang="en-US" sz="1579" dirty="0">
                <a:latin typeface="Raleway" pitchFamily="2" charset="77"/>
                <a:ea typeface="Raleway" pitchFamily="34" charset="-122"/>
                <a:cs typeface="Raleway" pitchFamily="34" charset="-120"/>
              </a:rPr>
              <a:t>                                                               </a:t>
            </a:r>
            <a:r>
              <a:rPr lang="en-US" sz="1579" dirty="0">
                <a:ea typeface="Raleway" pitchFamily="34" charset="-122"/>
                <a:cs typeface="Raleway" pitchFamily="34" charset="-120"/>
              </a:rPr>
              <a:t>	   </a:t>
            </a:r>
            <a:r>
              <a:rPr lang="en-US" sz="1500" dirty="0">
                <a:solidFill>
                  <a:schemeClr val="bg2">
                    <a:lumMod val="75000"/>
                  </a:schemeClr>
                </a:solidFill>
                <a:ea typeface="Raleway" pitchFamily="34" charset="-122"/>
                <a:cs typeface="Raleway" pitchFamily="34" charset="-120"/>
              </a:rPr>
              <a:t>A one-page resume reflecting work experience (including paid and unpaid), volunteerism, awards, leadership, and extra-curricular activities.</a:t>
            </a:r>
            <a:br>
              <a:rPr lang="en-US" sz="1500" b="1" dirty="0">
                <a:solidFill>
                  <a:schemeClr val="bg2">
                    <a:lumMod val="75000"/>
                  </a:schemeClr>
                </a:solidFill>
                <a:ea typeface="Raleway" pitchFamily="34" charset="-122"/>
                <a:cs typeface="Raleway" pitchFamily="34" charset="-120"/>
              </a:rPr>
            </a:br>
            <a:r>
              <a:rPr lang="en-US" sz="1500" b="1" dirty="0">
                <a:solidFill>
                  <a:schemeClr val="bg2">
                    <a:lumMod val="75000"/>
                  </a:schemeClr>
                </a:solidFill>
                <a:ea typeface="Raleway" pitchFamily="34" charset="-122"/>
                <a:cs typeface="Raleway" pitchFamily="34" charset="-120"/>
              </a:rPr>
              <a:t>When uploading,</a:t>
            </a:r>
            <a:r>
              <a:rPr lang="en-US" sz="1500" dirty="0">
                <a:solidFill>
                  <a:schemeClr val="bg2">
                    <a:lumMod val="75000"/>
                  </a:schemeClr>
                </a:solidFill>
                <a:ea typeface="Raleway" pitchFamily="34" charset="-122"/>
                <a:cs typeface="Raleway" pitchFamily="34" charset="-120"/>
              </a:rPr>
              <a:t> please </a:t>
            </a:r>
            <a:r>
              <a:rPr lang="en-US" sz="1500" dirty="0">
                <a:solidFill>
                  <a:schemeClr val="tx1">
                    <a:lumMod val="75000"/>
                    <a:lumOff val="25000"/>
                  </a:schemeClr>
                </a:solidFill>
                <a:ea typeface="Raleway" pitchFamily="34" charset="-122"/>
                <a:cs typeface="Raleway" pitchFamily="34" charset="-120"/>
              </a:rPr>
              <a:t>use the following naming convention, </a:t>
            </a:r>
            <a:r>
              <a:rPr lang="en-US" sz="1500" dirty="0">
                <a:solidFill>
                  <a:schemeClr val="bg2">
                    <a:lumMod val="75000"/>
                  </a:schemeClr>
                </a:solidFill>
                <a:ea typeface="Raleway" pitchFamily="34" charset="-122"/>
                <a:cs typeface="Raleway" pitchFamily="34" charset="-120"/>
              </a:rPr>
              <a:t>                              First Name_Last Name_Resume</a:t>
            </a:r>
          </a:p>
          <a:p>
            <a:pPr marL="242900" indent="-242900">
              <a:lnSpc>
                <a:spcPts val="1794"/>
              </a:lnSpc>
              <a:spcBef>
                <a:spcPts val="1729"/>
              </a:spcBef>
              <a:buSzPct val="100000"/>
              <a:buChar char="•"/>
            </a:pPr>
            <a:r>
              <a:rPr lang="en-US" b="1" dirty="0">
                <a:latin typeface="Raleway" pitchFamily="2" charset="77"/>
                <a:ea typeface="Raleway" pitchFamily="34" charset="-122"/>
                <a:cs typeface="Raleway" pitchFamily="34" charset="-120"/>
              </a:rPr>
              <a:t>One Written Reference</a:t>
            </a:r>
            <a:r>
              <a:rPr lang="en-US" sz="1579" b="1" dirty="0">
                <a:latin typeface="Raleway" pitchFamily="2" charset="77"/>
                <a:ea typeface="Raleway" pitchFamily="34" charset="-122"/>
                <a:cs typeface="Raleway" pitchFamily="34" charset="-120"/>
              </a:rPr>
              <a:t> </a:t>
            </a:r>
            <a:r>
              <a:rPr lang="en-US" sz="1579" dirty="0">
                <a:latin typeface="Raleway" pitchFamily="2" charset="77"/>
                <a:ea typeface="Raleway" pitchFamily="34" charset="-122"/>
                <a:cs typeface="Raleway" pitchFamily="34" charset="-120"/>
              </a:rPr>
              <a:t>                                            </a:t>
            </a:r>
            <a:r>
              <a:rPr lang="en-US" sz="1579" dirty="0">
                <a:ea typeface="Raleway" pitchFamily="34" charset="-122"/>
                <a:cs typeface="Raleway" pitchFamily="34" charset="-120"/>
              </a:rPr>
              <a:t>	  </a:t>
            </a:r>
            <a:r>
              <a:rPr lang="en-US" sz="1500" dirty="0">
                <a:solidFill>
                  <a:schemeClr val="bg2">
                    <a:lumMod val="75000"/>
                  </a:schemeClr>
                </a:solidFill>
                <a:ea typeface="Raleway" pitchFamily="34" charset="-122"/>
                <a:cs typeface="Raleway" pitchFamily="34" charset="-120"/>
              </a:rPr>
              <a:t>At least one written reference (with comments) from a department chair, professor, advisor, or from the employer.</a:t>
            </a:r>
            <a:br>
              <a:rPr lang="en-US" sz="1500" b="1" dirty="0">
                <a:solidFill>
                  <a:schemeClr val="bg2">
                    <a:lumMod val="75000"/>
                  </a:schemeClr>
                </a:solidFill>
                <a:ea typeface="Raleway" pitchFamily="34" charset="-122"/>
                <a:cs typeface="Raleway" pitchFamily="34" charset="-120"/>
              </a:rPr>
            </a:br>
            <a:r>
              <a:rPr lang="en-US" sz="1500" b="1" dirty="0">
                <a:solidFill>
                  <a:schemeClr val="bg2">
                    <a:lumMod val="75000"/>
                  </a:schemeClr>
                </a:solidFill>
                <a:ea typeface="Raleway" pitchFamily="34" charset="-122"/>
                <a:cs typeface="Raleway" pitchFamily="34" charset="-120"/>
              </a:rPr>
              <a:t>When uploading</a:t>
            </a:r>
            <a:r>
              <a:rPr lang="en-US" sz="1500" dirty="0">
                <a:solidFill>
                  <a:schemeClr val="bg2">
                    <a:lumMod val="75000"/>
                  </a:schemeClr>
                </a:solidFill>
                <a:ea typeface="Raleway" pitchFamily="34" charset="-122"/>
                <a:cs typeface="Raleway" pitchFamily="34" charset="-120"/>
              </a:rPr>
              <a:t> please </a:t>
            </a:r>
            <a:r>
              <a:rPr lang="en-US" sz="1500" dirty="0">
                <a:solidFill>
                  <a:schemeClr val="tx1">
                    <a:lumMod val="75000"/>
                    <a:lumOff val="25000"/>
                  </a:schemeClr>
                </a:solidFill>
                <a:ea typeface="Raleway" pitchFamily="34" charset="-122"/>
                <a:cs typeface="Raleway" pitchFamily="34" charset="-120"/>
              </a:rPr>
              <a:t>use the following naming convention, </a:t>
            </a:r>
            <a:r>
              <a:rPr lang="en-US" sz="1500" dirty="0">
                <a:solidFill>
                  <a:schemeClr val="bg2">
                    <a:lumMod val="75000"/>
                  </a:schemeClr>
                </a:solidFill>
                <a:ea typeface="Raleway" pitchFamily="34" charset="-122"/>
                <a:cs typeface="Raleway" pitchFamily="34" charset="-120"/>
              </a:rPr>
              <a:t>                       First Name_Last Name_ Reference</a:t>
            </a:r>
            <a:endParaRPr lang="en-US" sz="1500" dirty="0">
              <a:solidFill>
                <a:schemeClr val="bg2">
                  <a:lumMod val="75000"/>
                </a:schemeClr>
              </a:solidFill>
            </a:endParaRPr>
          </a:p>
        </p:txBody>
      </p:sp>
      <p:sp>
        <p:nvSpPr>
          <p:cNvPr id="5" name="Object 4"/>
          <p:cNvSpPr/>
          <p:nvPr/>
        </p:nvSpPr>
        <p:spPr>
          <a:xfrm>
            <a:off x="6399228" y="1815259"/>
            <a:ext cx="5446938" cy="4088998"/>
          </a:xfrm>
          <a:prstGeom prst="rect">
            <a:avLst/>
          </a:prstGeom>
          <a:noFill/>
        </p:spPr>
        <p:txBody>
          <a:bodyPr wrap="square" lIns="0" tIns="0" rIns="0" bIns="0" rtlCol="0" anchor="t"/>
          <a:lstStyle/>
          <a:p>
            <a:pPr marL="242900" indent="-242900" algn="l">
              <a:lnSpc>
                <a:spcPts val="1794"/>
              </a:lnSpc>
              <a:buSzPct val="100000"/>
              <a:buChar char="•"/>
            </a:pPr>
            <a:r>
              <a:rPr lang="en-US" b="1" dirty="0">
                <a:latin typeface="Raleway" pitchFamily="34" charset="0"/>
                <a:ea typeface="Raleway" pitchFamily="34" charset="-122"/>
                <a:cs typeface="Raleway" pitchFamily="34" charset="-120"/>
              </a:rPr>
              <a:t>A Writing Sample</a:t>
            </a:r>
            <a:r>
              <a:rPr lang="en-US" sz="1579" b="1" dirty="0">
                <a:latin typeface="Raleway" pitchFamily="34" charset="0"/>
                <a:ea typeface="Raleway" pitchFamily="34" charset="-122"/>
                <a:cs typeface="Raleway" pitchFamily="34" charset="-120"/>
              </a:rPr>
              <a:t> </a:t>
            </a:r>
            <a:r>
              <a:rPr lang="en-US" sz="1579" dirty="0">
                <a:latin typeface="Raleway" pitchFamily="34" charset="0"/>
                <a:ea typeface="Raleway" pitchFamily="34" charset="-122"/>
                <a:cs typeface="Raleway" pitchFamily="34" charset="-120"/>
              </a:rPr>
              <a:t>                                               </a:t>
            </a:r>
          </a:p>
          <a:p>
            <a:pPr marL="242900" indent="-242900" algn="l">
              <a:lnSpc>
                <a:spcPts val="1794"/>
              </a:lnSpc>
              <a:buSzPct val="100000"/>
              <a:buChar char="•"/>
            </a:pPr>
            <a:r>
              <a:rPr lang="en-US" sz="1500" dirty="0">
                <a:solidFill>
                  <a:schemeClr val="tx1">
                    <a:lumMod val="75000"/>
                    <a:lumOff val="25000"/>
                  </a:schemeClr>
                </a:solidFill>
                <a:ea typeface="Raleway" pitchFamily="34" charset="-122"/>
                <a:cs typeface="Arial" panose="020B0604020202020204" pitchFamily="34" charset="0"/>
              </a:rPr>
              <a:t>A one-page, double-spaced, minimum 12-point, typed      essay:</a:t>
            </a:r>
            <a:br>
              <a:rPr lang="en-US" sz="1500" b="1" dirty="0">
                <a:solidFill>
                  <a:schemeClr val="tx1">
                    <a:lumMod val="75000"/>
                    <a:lumOff val="25000"/>
                  </a:schemeClr>
                </a:solidFill>
                <a:ea typeface="Raleway" pitchFamily="34" charset="-122"/>
                <a:cs typeface="Arial" panose="020B0604020202020204" pitchFamily="34" charset="0"/>
              </a:rPr>
            </a:br>
            <a:r>
              <a:rPr lang="en-US" sz="1500" b="1" dirty="0">
                <a:solidFill>
                  <a:schemeClr val="tx1">
                    <a:lumMod val="75000"/>
                    <a:lumOff val="25000"/>
                  </a:schemeClr>
                </a:solidFill>
                <a:ea typeface="Raleway" pitchFamily="34" charset="-122"/>
                <a:cs typeface="Arial" panose="020B0604020202020204" pitchFamily="34" charset="0"/>
              </a:rPr>
              <a:t>When uploading</a:t>
            </a:r>
            <a:r>
              <a:rPr lang="en-US" sz="1500" dirty="0">
                <a:solidFill>
                  <a:schemeClr val="tx1">
                    <a:lumMod val="75000"/>
                    <a:lumOff val="25000"/>
                  </a:schemeClr>
                </a:solidFill>
                <a:ea typeface="Raleway" pitchFamily="34" charset="-122"/>
                <a:cs typeface="Arial" panose="020B0604020202020204" pitchFamily="34" charset="0"/>
              </a:rPr>
              <a:t>, please </a:t>
            </a:r>
            <a:r>
              <a:rPr lang="en-US" sz="1500" dirty="0">
                <a:solidFill>
                  <a:schemeClr val="tx1">
                    <a:lumMod val="75000"/>
                    <a:lumOff val="25000"/>
                  </a:schemeClr>
                </a:solidFill>
                <a:ea typeface="Raleway" pitchFamily="34" charset="-122"/>
                <a:cs typeface="Raleway" pitchFamily="34" charset="-120"/>
              </a:rPr>
              <a:t>use the following naming convention, </a:t>
            </a:r>
            <a:r>
              <a:rPr lang="en-US" sz="1500" dirty="0">
                <a:solidFill>
                  <a:schemeClr val="tx1">
                    <a:lumMod val="75000"/>
                    <a:lumOff val="25000"/>
                  </a:schemeClr>
                </a:solidFill>
                <a:ea typeface="Raleway" pitchFamily="34" charset="-122"/>
                <a:cs typeface="Arial" panose="020B0604020202020204" pitchFamily="34" charset="0"/>
              </a:rPr>
              <a:t>First </a:t>
            </a:r>
            <a:r>
              <a:rPr lang="en-US" sz="1500" dirty="0" err="1">
                <a:solidFill>
                  <a:schemeClr val="tx1">
                    <a:lumMod val="75000"/>
                    <a:lumOff val="25000"/>
                  </a:schemeClr>
                </a:solidFill>
                <a:ea typeface="Raleway" pitchFamily="34" charset="-122"/>
                <a:cs typeface="Arial" panose="020B0604020202020204" pitchFamily="34" charset="0"/>
              </a:rPr>
              <a:t>Name_Last</a:t>
            </a:r>
            <a:r>
              <a:rPr lang="en-US" sz="1500" dirty="0">
                <a:solidFill>
                  <a:schemeClr val="tx1">
                    <a:lumMod val="75000"/>
                    <a:lumOff val="25000"/>
                  </a:schemeClr>
                </a:solidFill>
                <a:ea typeface="Raleway" pitchFamily="34" charset="-122"/>
                <a:cs typeface="Arial" panose="020B0604020202020204" pitchFamily="34" charset="0"/>
              </a:rPr>
              <a:t> Name_ Writing Sample</a:t>
            </a:r>
            <a:endParaRPr lang="en-US" sz="1579" dirty="0">
              <a:solidFill>
                <a:schemeClr val="tx1">
                  <a:lumMod val="75000"/>
                  <a:lumOff val="25000"/>
                </a:schemeClr>
              </a:solidFill>
              <a:latin typeface="Arial" panose="020B0604020202020204" pitchFamily="34" charset="0"/>
              <a:ea typeface="Raleway" pitchFamily="34" charset="-122"/>
              <a:cs typeface="Arial" panose="020B0604020202020204" pitchFamily="34" charset="0"/>
            </a:endParaRPr>
          </a:p>
          <a:p>
            <a:pPr marL="242900" indent="-242900" algn="l">
              <a:lnSpc>
                <a:spcPts val="1794"/>
              </a:lnSpc>
              <a:spcBef>
                <a:spcPts val="1729"/>
              </a:spcBef>
              <a:buSzPct val="100000"/>
              <a:buChar char="•"/>
            </a:pPr>
            <a:r>
              <a:rPr lang="en-US" sz="1500" b="1" dirty="0">
                <a:solidFill>
                  <a:srgbClr val="EB5D48"/>
                </a:solidFill>
                <a:ea typeface="Raleway" pitchFamily="34" charset="-122"/>
                <a:cs typeface="Raleway" pitchFamily="34" charset="-120"/>
              </a:rPr>
              <a:t>For undergraduate students, explain your transportation interests and describe how participation in DOTSI will enhance your academic and career plans/goals and what you would like to gain from the program.</a:t>
            </a:r>
          </a:p>
          <a:p>
            <a:pPr marL="242900" indent="-242900" algn="l">
              <a:lnSpc>
                <a:spcPts val="1794"/>
              </a:lnSpc>
              <a:spcBef>
                <a:spcPts val="1729"/>
              </a:spcBef>
              <a:buSzPct val="100000"/>
              <a:buChar char="•"/>
            </a:pPr>
            <a:r>
              <a:rPr lang="en-US" sz="1500" b="1" dirty="0">
                <a:solidFill>
                  <a:srgbClr val="EB5D48"/>
                </a:solidFill>
                <a:ea typeface="Raleway" pitchFamily="34" charset="-122"/>
                <a:cs typeface="Raleway" pitchFamily="34" charset="-120"/>
              </a:rPr>
              <a:t>For graduate students, submit a writing sample (not to exceed two pages) representing your educational and career plans and goals what you would like to gain from the program.</a:t>
            </a:r>
          </a:p>
          <a:p>
            <a:pPr marL="242900" indent="-242900" algn="l">
              <a:lnSpc>
                <a:spcPts val="1794"/>
              </a:lnSpc>
              <a:spcBef>
                <a:spcPts val="1729"/>
              </a:spcBef>
              <a:buSzPct val="100000"/>
              <a:buChar char="•"/>
            </a:pPr>
            <a:r>
              <a:rPr lang="en-US" sz="1500" b="1" dirty="0">
                <a:solidFill>
                  <a:srgbClr val="EB5D48"/>
                </a:solidFill>
                <a:ea typeface="Raleway" pitchFamily="34" charset="-122"/>
                <a:cs typeface="Raleway" pitchFamily="34" charset="-120"/>
              </a:rPr>
              <a:t>For law students, submit a legal writing sample (not to exceed five pages).</a:t>
            </a:r>
            <a:endParaRPr lang="en-US" sz="1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BC32C47C-7D3A-D47C-552C-E25A02398531}"/>
            </a:ext>
          </a:extLst>
        </p:cNvPr>
        <p:cNvGrpSpPr/>
        <p:nvPr/>
      </p:nvGrpSpPr>
      <p:grpSpPr>
        <a:xfrm>
          <a:off x="0" y="0"/>
          <a:ext cx="0" cy="0"/>
          <a:chOff x="0" y="0"/>
          <a:chExt cx="0" cy="0"/>
        </a:xfrm>
      </p:grpSpPr>
      <p:sp>
        <p:nvSpPr>
          <p:cNvPr id="2" name="Object 1">
            <a:extLst>
              <a:ext uri="{FF2B5EF4-FFF2-40B4-BE49-F238E27FC236}">
                <a16:creationId xmlns:a16="http://schemas.microsoft.com/office/drawing/2014/main" id="{87C4BD1F-ECD5-37BE-A88C-0F7A6EA9BED7}"/>
              </a:ext>
            </a:extLst>
          </p:cNvPr>
          <p:cNvSpPr/>
          <p:nvPr/>
        </p:nvSpPr>
        <p:spPr>
          <a:xfrm>
            <a:off x="0" y="0"/>
            <a:ext cx="12188950" cy="1247463"/>
          </a:xfrm>
          <a:prstGeom prst="rect">
            <a:avLst/>
          </a:prstGeom>
          <a:solidFill>
            <a:srgbClr val="008729"/>
          </a:solidFill>
        </p:spPr>
        <p:txBody>
          <a:bodyPr/>
          <a:lstStyle/>
          <a:p>
            <a:endParaRPr lang="en-US"/>
          </a:p>
        </p:txBody>
      </p:sp>
      <p:sp>
        <p:nvSpPr>
          <p:cNvPr id="3" name="Object 2">
            <a:extLst>
              <a:ext uri="{FF2B5EF4-FFF2-40B4-BE49-F238E27FC236}">
                <a16:creationId xmlns:a16="http://schemas.microsoft.com/office/drawing/2014/main" id="{A4D3F1A6-F2E2-C63F-441E-39FA522A8361}"/>
              </a:ext>
            </a:extLst>
          </p:cNvPr>
          <p:cNvSpPr/>
          <p:nvPr/>
        </p:nvSpPr>
        <p:spPr>
          <a:xfrm>
            <a:off x="476131" y="410365"/>
            <a:ext cx="12188952" cy="430973"/>
          </a:xfrm>
          <a:prstGeom prst="rect">
            <a:avLst/>
          </a:prstGeom>
          <a:noFill/>
        </p:spPr>
        <p:txBody>
          <a:bodyPr wrap="square" lIns="0" tIns="0" rIns="0" bIns="0" rtlCol="0" anchor="t"/>
          <a:lstStyle/>
          <a:p>
            <a:pPr algn="l">
              <a:lnSpc>
                <a:spcPts val="3395"/>
              </a:lnSpc>
              <a:buNone/>
            </a:pPr>
            <a:r>
              <a:rPr lang="en-US" sz="3188" b="1" dirty="0">
                <a:solidFill>
                  <a:schemeClr val="bg1"/>
                </a:solidFill>
                <a:latin typeface="Raleway" pitchFamily="34" charset="0"/>
                <a:ea typeface="Raleway" pitchFamily="34" charset="-122"/>
                <a:cs typeface="Raleway" pitchFamily="34" charset="-120"/>
              </a:rPr>
              <a:t>Application Submission Review</a:t>
            </a:r>
            <a:endParaRPr lang="en-US" b="1" dirty="0">
              <a:solidFill>
                <a:schemeClr val="bg1"/>
              </a:solidFill>
            </a:endParaRPr>
          </a:p>
        </p:txBody>
      </p:sp>
      <p:sp>
        <p:nvSpPr>
          <p:cNvPr id="4" name="Object 3">
            <a:extLst>
              <a:ext uri="{FF2B5EF4-FFF2-40B4-BE49-F238E27FC236}">
                <a16:creationId xmlns:a16="http://schemas.microsoft.com/office/drawing/2014/main" id="{4222E90E-88BE-6907-FEEA-AE35BE91085E}"/>
              </a:ext>
            </a:extLst>
          </p:cNvPr>
          <p:cNvSpPr/>
          <p:nvPr/>
        </p:nvSpPr>
        <p:spPr>
          <a:xfrm>
            <a:off x="476131" y="1779167"/>
            <a:ext cx="5710912" cy="4548390"/>
          </a:xfrm>
          <a:prstGeom prst="rect">
            <a:avLst/>
          </a:prstGeom>
          <a:noFill/>
        </p:spPr>
        <p:txBody>
          <a:bodyPr wrap="square" lIns="0" tIns="0" rIns="0" bIns="0" rtlCol="0" anchor="t"/>
          <a:lstStyle/>
          <a:p>
            <a:pPr marL="242900" indent="-242900">
              <a:lnSpc>
                <a:spcPts val="1794"/>
              </a:lnSpc>
              <a:buSzPct val="100000"/>
              <a:buChar char="•"/>
            </a:pPr>
            <a:r>
              <a:rPr lang="en-US" b="1" dirty="0">
                <a:ea typeface="Raleway" pitchFamily="34" charset="-122"/>
                <a:cs typeface="Raleway" pitchFamily="34" charset="-120"/>
              </a:rPr>
              <a:t>Copy of the most recent Transcript/Grade Record or Report. 		             </a:t>
            </a:r>
          </a:p>
          <a:p>
            <a:pPr marL="242900" indent="-242900">
              <a:lnSpc>
                <a:spcPts val="1794"/>
              </a:lnSpc>
              <a:spcBef>
                <a:spcPts val="1729"/>
              </a:spcBef>
              <a:buSzPct val="100000"/>
              <a:buChar char="•"/>
            </a:pPr>
            <a:r>
              <a:rPr lang="en-US" b="1" dirty="0">
                <a:ea typeface="Raleway" pitchFamily="34" charset="-122"/>
                <a:cs typeface="Raleway" pitchFamily="34" charset="-120"/>
              </a:rPr>
              <a:t>Your Resume</a:t>
            </a:r>
            <a:r>
              <a:rPr lang="en-US" sz="1579" b="1" dirty="0">
                <a:ea typeface="Raleway" pitchFamily="34" charset="-122"/>
                <a:cs typeface="Raleway" pitchFamily="34" charset="-120"/>
              </a:rPr>
              <a:t>  </a:t>
            </a:r>
            <a:r>
              <a:rPr lang="en-US" sz="1579" dirty="0">
                <a:ea typeface="Raleway" pitchFamily="34" charset="-122"/>
                <a:cs typeface="Raleway" pitchFamily="34" charset="-120"/>
              </a:rPr>
              <a:t>                                                               	   </a:t>
            </a:r>
          </a:p>
          <a:p>
            <a:pPr marL="242900" indent="-242900">
              <a:lnSpc>
                <a:spcPts val="1794"/>
              </a:lnSpc>
              <a:spcBef>
                <a:spcPts val="1729"/>
              </a:spcBef>
              <a:buSzPct val="100000"/>
              <a:buChar char="•"/>
            </a:pPr>
            <a:r>
              <a:rPr lang="en-US" b="1" dirty="0">
                <a:ea typeface="Raleway" pitchFamily="34" charset="-122"/>
                <a:cs typeface="Raleway" pitchFamily="34" charset="-120"/>
              </a:rPr>
              <a:t>One Current Written Reference</a:t>
            </a:r>
            <a:endParaRPr lang="en-US" sz="1579" b="1" dirty="0">
              <a:ea typeface="Raleway" pitchFamily="34" charset="-122"/>
              <a:cs typeface="Raleway" pitchFamily="34" charset="-120"/>
            </a:endParaRPr>
          </a:p>
          <a:p>
            <a:pPr marL="242900" indent="-242900">
              <a:lnSpc>
                <a:spcPts val="1794"/>
              </a:lnSpc>
              <a:spcBef>
                <a:spcPts val="1729"/>
              </a:spcBef>
              <a:buSzPct val="100000"/>
              <a:buFontTx/>
              <a:buChar char="•"/>
            </a:pPr>
            <a:r>
              <a:rPr lang="en-US" b="1" dirty="0"/>
              <a:t>A Writing Sample                                                </a:t>
            </a:r>
          </a:p>
          <a:p>
            <a:pPr marL="242900" indent="-242900" algn="l">
              <a:lnSpc>
                <a:spcPts val="1794"/>
              </a:lnSpc>
              <a:spcBef>
                <a:spcPts val="1729"/>
              </a:spcBef>
              <a:buSzPct val="100000"/>
              <a:buChar char="•"/>
            </a:pPr>
            <a:r>
              <a:rPr lang="en-US" sz="1400" b="1" dirty="0">
                <a:solidFill>
                  <a:srgbClr val="EB5D48"/>
                </a:solidFill>
                <a:ea typeface="Raleway" pitchFamily="34" charset="-122"/>
                <a:cs typeface="Raleway" pitchFamily="34" charset="-120"/>
              </a:rPr>
              <a:t>For undergraduate students, reflect your transportation interests and describe how participation in DOTSI will enhance your academic and career plans/goals and what you would like to gain from the program..</a:t>
            </a:r>
          </a:p>
          <a:p>
            <a:pPr marL="242900" indent="-242900" algn="l">
              <a:lnSpc>
                <a:spcPts val="1794"/>
              </a:lnSpc>
              <a:spcBef>
                <a:spcPts val="1729"/>
              </a:spcBef>
              <a:buSzPct val="100000"/>
              <a:buChar char="•"/>
            </a:pPr>
            <a:r>
              <a:rPr lang="en-US" sz="1400" b="1" dirty="0">
                <a:solidFill>
                  <a:srgbClr val="EB5D48"/>
                </a:solidFill>
                <a:ea typeface="Raleway" pitchFamily="34" charset="-122"/>
                <a:cs typeface="Raleway" pitchFamily="34" charset="-120"/>
              </a:rPr>
              <a:t>For graduate students, submit a writing sample (not to exceed two pages) representing your educational and career plans and goals and what you would like to gain from the program.</a:t>
            </a:r>
          </a:p>
          <a:p>
            <a:pPr marL="242900" indent="-242900" algn="l">
              <a:lnSpc>
                <a:spcPts val="1794"/>
              </a:lnSpc>
              <a:spcBef>
                <a:spcPts val="1729"/>
              </a:spcBef>
              <a:buSzPct val="100000"/>
              <a:buChar char="•"/>
            </a:pPr>
            <a:r>
              <a:rPr lang="en-US" sz="1400" b="1" dirty="0">
                <a:solidFill>
                  <a:srgbClr val="EB5D48"/>
                </a:solidFill>
                <a:ea typeface="Raleway" pitchFamily="34" charset="-122"/>
                <a:cs typeface="Raleway" pitchFamily="34" charset="-120"/>
              </a:rPr>
              <a:t>For law students, submit a legal writing sample (not to exceed five pages).</a:t>
            </a:r>
            <a:r>
              <a:rPr lang="en-US" b="1" dirty="0"/>
              <a:t>                       </a:t>
            </a:r>
            <a:r>
              <a:rPr lang="en-US" b="1" dirty="0">
                <a:latin typeface="Raleway" pitchFamily="2" charset="77"/>
              </a:rPr>
              <a:t>                </a:t>
            </a:r>
            <a:r>
              <a:rPr lang="en-US" sz="1579" dirty="0">
                <a:ea typeface="Raleway" pitchFamily="34" charset="-122"/>
                <a:cs typeface="Raleway" pitchFamily="34" charset="-120"/>
              </a:rPr>
              <a:t>	</a:t>
            </a:r>
            <a:endParaRPr lang="en-US" sz="1500" dirty="0">
              <a:solidFill>
                <a:schemeClr val="bg2">
                  <a:lumMod val="75000"/>
                </a:schemeClr>
              </a:solidFill>
            </a:endParaRPr>
          </a:p>
        </p:txBody>
      </p:sp>
      <p:sp>
        <p:nvSpPr>
          <p:cNvPr id="5" name="Object 4">
            <a:extLst>
              <a:ext uri="{FF2B5EF4-FFF2-40B4-BE49-F238E27FC236}">
                <a16:creationId xmlns:a16="http://schemas.microsoft.com/office/drawing/2014/main" id="{4FDF2969-1632-58E3-1419-06DE313A5924}"/>
              </a:ext>
            </a:extLst>
          </p:cNvPr>
          <p:cNvSpPr/>
          <p:nvPr/>
        </p:nvSpPr>
        <p:spPr>
          <a:xfrm>
            <a:off x="6399228" y="1815259"/>
            <a:ext cx="5446938" cy="4088998"/>
          </a:xfrm>
          <a:prstGeom prst="rect">
            <a:avLst/>
          </a:prstGeom>
          <a:noFill/>
        </p:spPr>
        <p:txBody>
          <a:bodyPr wrap="square" lIns="0" tIns="0" rIns="0" bIns="0" rtlCol="0" anchor="t"/>
          <a:lstStyle/>
          <a:p>
            <a:pPr algn="l">
              <a:lnSpc>
                <a:spcPts val="1794"/>
              </a:lnSpc>
              <a:buSzPct val="100000"/>
            </a:pPr>
            <a:br>
              <a:rPr lang="en-US" sz="1579" dirty="0">
                <a:solidFill>
                  <a:schemeClr val="tx1">
                    <a:lumMod val="75000"/>
                    <a:lumOff val="25000"/>
                  </a:schemeClr>
                </a:solidFill>
                <a:latin typeface="Arial" panose="020B0604020202020204" pitchFamily="34" charset="0"/>
                <a:ea typeface="Raleway" pitchFamily="34" charset="-122"/>
                <a:cs typeface="Arial" panose="020B0604020202020204" pitchFamily="34" charset="0"/>
              </a:rPr>
            </a:br>
            <a:endParaRPr lang="en-US" sz="1500" dirty="0"/>
          </a:p>
        </p:txBody>
      </p:sp>
      <p:sp>
        <p:nvSpPr>
          <p:cNvPr id="6" name="Right Brace 5">
            <a:extLst>
              <a:ext uri="{FF2B5EF4-FFF2-40B4-BE49-F238E27FC236}">
                <a16:creationId xmlns:a16="http://schemas.microsoft.com/office/drawing/2014/main" id="{426ED686-75D6-47FD-5A42-DFD3FF20EBEE}"/>
              </a:ext>
            </a:extLst>
          </p:cNvPr>
          <p:cNvSpPr/>
          <p:nvPr/>
        </p:nvSpPr>
        <p:spPr>
          <a:xfrm>
            <a:off x="6521986" y="1663547"/>
            <a:ext cx="517792" cy="1961002"/>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14C1A668-B146-F334-0C3D-0ACC5471985A}"/>
              </a:ext>
            </a:extLst>
          </p:cNvPr>
          <p:cNvSpPr txBox="1"/>
          <p:nvPr/>
        </p:nvSpPr>
        <p:spPr>
          <a:xfrm>
            <a:off x="7162536" y="2320882"/>
            <a:ext cx="4594203" cy="923330"/>
          </a:xfrm>
          <a:prstGeom prst="rect">
            <a:avLst/>
          </a:prstGeom>
          <a:noFill/>
        </p:spPr>
        <p:txBody>
          <a:bodyPr wrap="square">
            <a:spAutoFit/>
          </a:bodyPr>
          <a:lstStyle/>
          <a:p>
            <a:pPr>
              <a:spcBef>
                <a:spcPts val="1729"/>
              </a:spcBef>
              <a:buSzPct val="100000"/>
            </a:pPr>
            <a:r>
              <a:rPr lang="en-US" sz="1800" b="1" i="1" dirty="0">
                <a:latin typeface="Raleway" pitchFamily="2" charset="77"/>
                <a:ea typeface="Raleway" pitchFamily="34" charset="-122"/>
                <a:cs typeface="Raleway" pitchFamily="34" charset="-120"/>
              </a:rPr>
              <a:t>Required documents for a complete application submission                                                </a:t>
            </a:r>
            <a:endParaRPr lang="en-US" sz="1200" b="1" i="1" dirty="0">
              <a:solidFill>
                <a:schemeClr val="tx1">
                  <a:lumMod val="75000"/>
                  <a:lumOff val="25000"/>
                </a:schemeClr>
              </a:solidFill>
              <a:latin typeface="Raleway" pitchFamily="2" charset="77"/>
              <a:ea typeface="Raleway" pitchFamily="34" charset="-122"/>
              <a:cs typeface="Raleway" pitchFamily="34" charset="-120"/>
            </a:endParaRPr>
          </a:p>
        </p:txBody>
      </p:sp>
    </p:spTree>
    <p:extLst>
      <p:ext uri="{BB962C8B-B14F-4D97-AF65-F5344CB8AC3E}">
        <p14:creationId xmlns:p14="http://schemas.microsoft.com/office/powerpoint/2010/main" val="3915535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10">
    <p:bg>
      <p:bgPr>
        <a:solidFill>
          <a:schemeClr val="bg1"/>
        </a:solidFill>
        <a:effectLst/>
      </p:bgPr>
    </p:bg>
    <p:spTree>
      <p:nvGrpSpPr>
        <p:cNvPr id="1" name=""/>
        <p:cNvGrpSpPr/>
        <p:nvPr/>
      </p:nvGrpSpPr>
      <p:grpSpPr>
        <a:xfrm>
          <a:off x="0" y="0"/>
          <a:ext cx="0" cy="0"/>
          <a:chOff x="0" y="0"/>
          <a:chExt cx="0" cy="0"/>
        </a:xfrm>
      </p:grpSpPr>
      <p:sp>
        <p:nvSpPr>
          <p:cNvPr id="2" name="Object 1"/>
          <p:cNvSpPr/>
          <p:nvPr/>
        </p:nvSpPr>
        <p:spPr>
          <a:xfrm>
            <a:off x="0" y="1"/>
            <a:ext cx="12198474" cy="1160114"/>
          </a:xfrm>
          <a:prstGeom prst="rect">
            <a:avLst/>
          </a:prstGeom>
          <a:solidFill>
            <a:srgbClr val="008729"/>
          </a:solidFill>
        </p:spPr>
        <p:txBody>
          <a:bodyPr wrap="square" lIns="0" tIns="0" rIns="0" bIns="0" rtlCol="0" anchor="t"/>
          <a:lstStyle/>
          <a:p>
            <a:pPr algn="l">
              <a:lnSpc>
                <a:spcPts val="3395"/>
              </a:lnSpc>
              <a:buNone/>
            </a:pPr>
            <a:r>
              <a:rPr lang="en-US" sz="3188" b="1" dirty="0">
                <a:solidFill>
                  <a:schemeClr val="bg1"/>
                </a:solidFill>
                <a:latin typeface="Raleway" pitchFamily="34" charset="0"/>
                <a:ea typeface="Raleway" pitchFamily="34" charset="-122"/>
                <a:cs typeface="Raleway" pitchFamily="34" charset="-120"/>
              </a:rPr>
              <a:t>  </a:t>
            </a:r>
          </a:p>
          <a:p>
            <a:pPr algn="l">
              <a:lnSpc>
                <a:spcPts val="3395"/>
              </a:lnSpc>
              <a:buNone/>
            </a:pPr>
            <a:r>
              <a:rPr lang="en-US" sz="3188" b="1" dirty="0">
                <a:solidFill>
                  <a:schemeClr val="bg1"/>
                </a:solidFill>
                <a:latin typeface="Raleway" pitchFamily="34" charset="0"/>
                <a:ea typeface="Raleway" pitchFamily="34" charset="-122"/>
                <a:cs typeface="Raleway" pitchFamily="34" charset="-120"/>
              </a:rPr>
              <a:t>    Application and Selection Timeline</a:t>
            </a:r>
            <a:endParaRPr lang="en-US" b="1" dirty="0">
              <a:solidFill>
                <a:schemeClr val="bg1"/>
              </a:solidFill>
            </a:endParaRPr>
          </a:p>
        </p:txBody>
      </p:sp>
      <p:pic>
        <p:nvPicPr>
          <p:cNvPr id="3" name="Object 2"/>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997" y="3460443"/>
            <a:ext cx="12207997" cy="38090"/>
          </a:xfrm>
          <a:prstGeom prst="rect">
            <a:avLst/>
          </a:prstGeom>
        </p:spPr>
      </p:pic>
      <p:pic>
        <p:nvPicPr>
          <p:cNvPr id="4" name="Object 3"/>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0734" y="2336988"/>
            <a:ext cx="9523" cy="1152237"/>
          </a:xfrm>
          <a:prstGeom prst="rect">
            <a:avLst/>
          </a:prstGeom>
        </p:spPr>
      </p:pic>
      <p:pic>
        <p:nvPicPr>
          <p:cNvPr id="5" name="Object 4"/>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3598" y="3424947"/>
            <a:ext cx="114271" cy="123794"/>
          </a:xfrm>
          <a:prstGeom prst="rect">
            <a:avLst/>
          </a:prstGeom>
        </p:spPr>
      </p:pic>
      <p:pic>
        <p:nvPicPr>
          <p:cNvPr id="6" name="Object 5"/>
          <p:cNvPicPr>
            <a:picLocks noChangeAspect="1"/>
          </p:cNvPicPr>
          <p:nvPr/>
        </p:nvPicPr>
        <p:blipFill>
          <a:blip r:embed="rId5">
            <a:extLst>
              <a:ext uri="{96DAC541-7B7A-43D3-8B79-37D633B846F1}">
                <asvg:svgBlip xmlns:asvg="http://schemas.microsoft.com/office/drawing/2016/SVG/main" r:embed="rId9"/>
              </a:ext>
            </a:extLst>
          </a:blip>
          <a:stretch>
            <a:fillRect/>
          </a:stretch>
        </p:blipFill>
        <p:spPr>
          <a:xfrm>
            <a:off x="2510055" y="3482083"/>
            <a:ext cx="9523" cy="1152237"/>
          </a:xfrm>
          <a:prstGeom prst="rect">
            <a:avLst/>
          </a:prstGeom>
        </p:spPr>
      </p:pic>
      <p:pic>
        <p:nvPicPr>
          <p:cNvPr id="7" name="Object 6"/>
          <p:cNvPicPr>
            <a:picLocks noChangeAspect="1"/>
          </p:cNvPicPr>
          <p:nvPr/>
        </p:nvPicPr>
        <p:blipFill>
          <a:blip r:embed="rId7">
            <a:extLst>
              <a:ext uri="{96DAC541-7B7A-43D3-8B79-37D633B846F1}">
                <asvg:svgBlip xmlns:asvg="http://schemas.microsoft.com/office/drawing/2016/SVG/main" r:embed="rId10"/>
              </a:ext>
            </a:extLst>
          </a:blip>
          <a:stretch>
            <a:fillRect/>
          </a:stretch>
        </p:blipFill>
        <p:spPr>
          <a:xfrm>
            <a:off x="2452919" y="3424947"/>
            <a:ext cx="114271" cy="123794"/>
          </a:xfrm>
          <a:prstGeom prst="rect">
            <a:avLst/>
          </a:prstGeom>
        </p:spPr>
      </p:pic>
      <p:pic>
        <p:nvPicPr>
          <p:cNvPr id="8" name="Object 7"/>
          <p:cNvPicPr>
            <a:picLocks noChangeAspect="1"/>
          </p:cNvPicPr>
          <p:nvPr/>
        </p:nvPicPr>
        <p:blipFill>
          <a:blip r:embed="rId5">
            <a:extLst>
              <a:ext uri="{96DAC541-7B7A-43D3-8B79-37D633B846F1}">
                <asvg:svgBlip xmlns:asvg="http://schemas.microsoft.com/office/drawing/2016/SVG/main" r:embed="rId11"/>
              </a:ext>
            </a:extLst>
          </a:blip>
          <a:stretch>
            <a:fillRect/>
          </a:stretch>
        </p:blipFill>
        <p:spPr>
          <a:xfrm>
            <a:off x="4129472" y="2336988"/>
            <a:ext cx="9523" cy="1152237"/>
          </a:xfrm>
          <a:prstGeom prst="rect">
            <a:avLst/>
          </a:prstGeom>
        </p:spPr>
      </p:pic>
      <p:pic>
        <p:nvPicPr>
          <p:cNvPr id="9" name="Object 8"/>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072336" y="3424947"/>
            <a:ext cx="123794" cy="123794"/>
          </a:xfrm>
          <a:prstGeom prst="rect">
            <a:avLst/>
          </a:prstGeom>
        </p:spPr>
      </p:pic>
      <p:pic>
        <p:nvPicPr>
          <p:cNvPr id="10" name="Object 9"/>
          <p:cNvPicPr>
            <a:picLocks noChangeAspect="1"/>
          </p:cNvPicPr>
          <p:nvPr/>
        </p:nvPicPr>
        <p:blipFill>
          <a:blip r:embed="rId5">
            <a:extLst>
              <a:ext uri="{96DAC541-7B7A-43D3-8B79-37D633B846F1}">
                <asvg:svgBlip xmlns:asvg="http://schemas.microsoft.com/office/drawing/2016/SVG/main" r:embed="rId14"/>
              </a:ext>
            </a:extLst>
          </a:blip>
          <a:stretch>
            <a:fillRect/>
          </a:stretch>
        </p:blipFill>
        <p:spPr>
          <a:xfrm>
            <a:off x="5748888" y="3482083"/>
            <a:ext cx="9523" cy="1152237"/>
          </a:xfrm>
          <a:prstGeom prst="rect">
            <a:avLst/>
          </a:prstGeom>
        </p:spPr>
      </p:pic>
      <p:pic>
        <p:nvPicPr>
          <p:cNvPr id="11" name="Object 10"/>
          <p:cNvPicPr>
            <a:picLocks noChangeAspect="1"/>
          </p:cNvPicPr>
          <p:nvPr/>
        </p:nvPicPr>
        <p:blipFill>
          <a:blip r:embed="rId7">
            <a:extLst>
              <a:ext uri="{96DAC541-7B7A-43D3-8B79-37D633B846F1}">
                <asvg:svgBlip xmlns:asvg="http://schemas.microsoft.com/office/drawing/2016/SVG/main" r:embed="rId15"/>
              </a:ext>
            </a:extLst>
          </a:blip>
          <a:stretch>
            <a:fillRect/>
          </a:stretch>
        </p:blipFill>
        <p:spPr>
          <a:xfrm>
            <a:off x="5691753" y="3424947"/>
            <a:ext cx="114271" cy="123794"/>
          </a:xfrm>
          <a:prstGeom prst="rect">
            <a:avLst/>
          </a:prstGeom>
        </p:spPr>
      </p:pic>
      <p:pic>
        <p:nvPicPr>
          <p:cNvPr id="12" name="Object 11"/>
          <p:cNvPicPr>
            <a:picLocks noChangeAspect="1"/>
          </p:cNvPicPr>
          <p:nvPr/>
        </p:nvPicPr>
        <p:blipFill>
          <a:blip r:embed="rId5">
            <a:extLst>
              <a:ext uri="{96DAC541-7B7A-43D3-8B79-37D633B846F1}">
                <asvg:svgBlip xmlns:asvg="http://schemas.microsoft.com/office/drawing/2016/SVG/main" r:embed="rId16"/>
              </a:ext>
            </a:extLst>
          </a:blip>
          <a:stretch>
            <a:fillRect/>
          </a:stretch>
        </p:blipFill>
        <p:spPr>
          <a:xfrm>
            <a:off x="7368304" y="2336988"/>
            <a:ext cx="9523" cy="1152237"/>
          </a:xfrm>
          <a:prstGeom prst="rect">
            <a:avLst/>
          </a:prstGeom>
        </p:spPr>
      </p:pic>
      <p:pic>
        <p:nvPicPr>
          <p:cNvPr id="13" name="Object 12"/>
          <p:cNvPicPr>
            <a:picLocks noChangeAspect="1"/>
          </p:cNvPicPr>
          <p:nvPr/>
        </p:nvPicPr>
        <p:blipFill>
          <a:blip r:embed="rId7">
            <a:extLst>
              <a:ext uri="{96DAC541-7B7A-43D3-8B79-37D633B846F1}">
                <asvg:svgBlip xmlns:asvg="http://schemas.microsoft.com/office/drawing/2016/SVG/main" r:embed="rId17"/>
              </a:ext>
            </a:extLst>
          </a:blip>
          <a:stretch>
            <a:fillRect/>
          </a:stretch>
        </p:blipFill>
        <p:spPr>
          <a:xfrm>
            <a:off x="7311168" y="3424947"/>
            <a:ext cx="114271" cy="123794"/>
          </a:xfrm>
          <a:prstGeom prst="rect">
            <a:avLst/>
          </a:prstGeom>
        </p:spPr>
      </p:pic>
      <p:pic>
        <p:nvPicPr>
          <p:cNvPr id="14" name="Object 13"/>
          <p:cNvPicPr>
            <a:picLocks noChangeAspect="1"/>
          </p:cNvPicPr>
          <p:nvPr/>
        </p:nvPicPr>
        <p:blipFill>
          <a:blip r:embed="rId5">
            <a:extLst>
              <a:ext uri="{96DAC541-7B7A-43D3-8B79-37D633B846F1}">
                <asvg:svgBlip xmlns:asvg="http://schemas.microsoft.com/office/drawing/2016/SVG/main" r:embed="rId18"/>
              </a:ext>
            </a:extLst>
          </a:blip>
          <a:stretch>
            <a:fillRect/>
          </a:stretch>
        </p:blipFill>
        <p:spPr>
          <a:xfrm>
            <a:off x="8987626" y="3482083"/>
            <a:ext cx="9523" cy="1152237"/>
          </a:xfrm>
          <a:prstGeom prst="rect">
            <a:avLst/>
          </a:prstGeom>
        </p:spPr>
      </p:pic>
      <p:pic>
        <p:nvPicPr>
          <p:cNvPr id="15" name="Object 14"/>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8930490" y="3424947"/>
            <a:ext cx="123794" cy="123794"/>
          </a:xfrm>
          <a:prstGeom prst="rect">
            <a:avLst/>
          </a:prstGeom>
        </p:spPr>
      </p:pic>
      <p:sp>
        <p:nvSpPr>
          <p:cNvPr id="16" name="Object 15"/>
          <p:cNvSpPr/>
          <p:nvPr/>
        </p:nvSpPr>
        <p:spPr>
          <a:xfrm>
            <a:off x="824025" y="2203631"/>
            <a:ext cx="133317" cy="133317"/>
          </a:xfrm>
          <a:prstGeom prst="ellipse">
            <a:avLst/>
          </a:prstGeom>
          <a:solidFill>
            <a:srgbClr val="008729"/>
          </a:solidFill>
        </p:spPr>
        <p:txBody>
          <a:bodyPr/>
          <a:lstStyle/>
          <a:p>
            <a:endParaRPr lang="en-US" sz="1700" b="1">
              <a:latin typeface="Raleway" pitchFamily="2" charset="77"/>
            </a:endParaRPr>
          </a:p>
        </p:txBody>
      </p:sp>
      <p:sp>
        <p:nvSpPr>
          <p:cNvPr id="17" name="Object 16"/>
          <p:cNvSpPr/>
          <p:nvPr/>
        </p:nvSpPr>
        <p:spPr>
          <a:xfrm>
            <a:off x="1028760" y="2199956"/>
            <a:ext cx="2059652" cy="176507"/>
          </a:xfrm>
          <a:prstGeom prst="rect">
            <a:avLst/>
          </a:prstGeom>
          <a:noFill/>
        </p:spPr>
        <p:txBody>
          <a:bodyPr wrap="square" lIns="0" tIns="0" rIns="0" bIns="0" rtlCol="0" anchor="t"/>
          <a:lstStyle/>
          <a:p>
            <a:pPr algn="l">
              <a:lnSpc>
                <a:spcPts val="1841"/>
              </a:lnSpc>
              <a:buNone/>
            </a:pPr>
            <a:r>
              <a:rPr lang="en-US" sz="1700" b="1" dirty="0">
                <a:latin typeface="Raleway" pitchFamily="2" charset="77"/>
                <a:ea typeface="Raleway" pitchFamily="34" charset="-122"/>
                <a:cs typeface="Raleway" pitchFamily="34" charset="-120"/>
              </a:rPr>
              <a:t>November 17, 2025</a:t>
            </a:r>
            <a:endParaRPr lang="en-US" sz="1700" b="1" dirty="0">
              <a:latin typeface="Raleway" pitchFamily="2" charset="77"/>
            </a:endParaRPr>
          </a:p>
        </p:txBody>
      </p:sp>
      <p:sp>
        <p:nvSpPr>
          <p:cNvPr id="18" name="Object 17"/>
          <p:cNvSpPr/>
          <p:nvPr/>
        </p:nvSpPr>
        <p:spPr>
          <a:xfrm>
            <a:off x="1052579" y="2502598"/>
            <a:ext cx="2533584" cy="730043"/>
          </a:xfrm>
          <a:prstGeom prst="rect">
            <a:avLst/>
          </a:prstGeom>
          <a:noFill/>
        </p:spPr>
        <p:txBody>
          <a:bodyPr wrap="square" lIns="0" tIns="0" rIns="0" bIns="0" rtlCol="0" anchor="t"/>
          <a:lstStyle/>
          <a:p>
            <a:pPr algn="l">
              <a:lnSpc>
                <a:spcPts val="1917"/>
              </a:lnSpc>
              <a:spcBef>
                <a:spcPts val="658"/>
              </a:spcBef>
              <a:buNone/>
            </a:pPr>
            <a:r>
              <a:rPr lang="en-US" sz="1500" kern="0" spc="27" dirty="0">
                <a:solidFill>
                  <a:schemeClr val="tx1">
                    <a:lumMod val="75000"/>
                    <a:lumOff val="25000"/>
                  </a:schemeClr>
                </a:solidFill>
                <a:ea typeface="Raleway" pitchFamily="34" charset="-122"/>
                <a:cs typeface="Raleway" pitchFamily="34" charset="-120"/>
              </a:rPr>
              <a:t>Application portal opens for interns Summer 2026</a:t>
            </a:r>
            <a:endParaRPr lang="en-US" sz="1500" dirty="0">
              <a:solidFill>
                <a:schemeClr val="tx1">
                  <a:lumMod val="75000"/>
                  <a:lumOff val="25000"/>
                </a:schemeClr>
              </a:solidFill>
            </a:endParaRPr>
          </a:p>
        </p:txBody>
      </p:sp>
      <p:sp>
        <p:nvSpPr>
          <p:cNvPr id="19" name="Object 18"/>
          <p:cNvSpPr/>
          <p:nvPr/>
        </p:nvSpPr>
        <p:spPr>
          <a:xfrm>
            <a:off x="2443390" y="4627137"/>
            <a:ext cx="133317" cy="133317"/>
          </a:xfrm>
          <a:prstGeom prst="ellipse">
            <a:avLst/>
          </a:prstGeom>
          <a:solidFill>
            <a:srgbClr val="008729"/>
          </a:solidFill>
        </p:spPr>
        <p:txBody>
          <a:bodyPr/>
          <a:lstStyle/>
          <a:p>
            <a:endParaRPr lang="en-US" sz="1700" b="1">
              <a:latin typeface="Raleway" pitchFamily="2" charset="77"/>
            </a:endParaRPr>
          </a:p>
        </p:txBody>
      </p:sp>
      <p:sp>
        <p:nvSpPr>
          <p:cNvPr id="20" name="Object 19"/>
          <p:cNvSpPr/>
          <p:nvPr/>
        </p:nvSpPr>
        <p:spPr>
          <a:xfrm>
            <a:off x="2671980" y="4580127"/>
            <a:ext cx="2370935" cy="448604"/>
          </a:xfrm>
          <a:prstGeom prst="rect">
            <a:avLst/>
          </a:prstGeom>
          <a:noFill/>
        </p:spPr>
        <p:txBody>
          <a:bodyPr wrap="square" lIns="0" tIns="0" rIns="0" bIns="0" rtlCol="0" anchor="t"/>
          <a:lstStyle/>
          <a:p>
            <a:pPr algn="l">
              <a:lnSpc>
                <a:spcPts val="1841"/>
              </a:lnSpc>
              <a:buNone/>
            </a:pPr>
            <a:r>
              <a:rPr lang="en-US" sz="1700" b="1" dirty="0">
                <a:latin typeface="Raleway" pitchFamily="34" charset="0"/>
              </a:rPr>
              <a:t>January 31, 2026</a:t>
            </a:r>
            <a:endParaRPr lang="en-US" sz="1700" b="1" dirty="0"/>
          </a:p>
        </p:txBody>
      </p:sp>
      <p:sp>
        <p:nvSpPr>
          <p:cNvPr id="21" name="Object 20"/>
          <p:cNvSpPr/>
          <p:nvPr/>
        </p:nvSpPr>
        <p:spPr>
          <a:xfrm>
            <a:off x="4062756" y="2203631"/>
            <a:ext cx="133317" cy="133317"/>
          </a:xfrm>
          <a:prstGeom prst="ellipse">
            <a:avLst/>
          </a:prstGeom>
          <a:solidFill>
            <a:srgbClr val="008729"/>
          </a:solidFill>
        </p:spPr>
        <p:txBody>
          <a:bodyPr/>
          <a:lstStyle/>
          <a:p>
            <a:endParaRPr lang="en-US" sz="1700" b="1">
              <a:latin typeface="Raleway" pitchFamily="2" charset="77"/>
            </a:endParaRPr>
          </a:p>
        </p:txBody>
      </p:sp>
      <p:sp>
        <p:nvSpPr>
          <p:cNvPr id="22" name="Object 21"/>
          <p:cNvSpPr/>
          <p:nvPr/>
        </p:nvSpPr>
        <p:spPr>
          <a:xfrm>
            <a:off x="4273198" y="2199249"/>
            <a:ext cx="2569771" cy="226022"/>
          </a:xfrm>
          <a:prstGeom prst="rect">
            <a:avLst/>
          </a:prstGeom>
          <a:noFill/>
        </p:spPr>
        <p:txBody>
          <a:bodyPr wrap="square" lIns="0" tIns="0" rIns="0" bIns="0" rtlCol="0" anchor="t"/>
          <a:lstStyle/>
          <a:p>
            <a:pPr algn="l">
              <a:lnSpc>
                <a:spcPts val="1841"/>
              </a:lnSpc>
              <a:buNone/>
            </a:pPr>
            <a:r>
              <a:rPr lang="en-US" sz="1700" b="1" dirty="0">
                <a:latin typeface="Raleway" pitchFamily="2" charset="77"/>
              </a:rPr>
              <a:t>February – March  2026</a:t>
            </a:r>
          </a:p>
        </p:txBody>
      </p:sp>
      <p:sp>
        <p:nvSpPr>
          <p:cNvPr id="23" name="Object 22"/>
          <p:cNvSpPr/>
          <p:nvPr/>
        </p:nvSpPr>
        <p:spPr>
          <a:xfrm>
            <a:off x="4291370" y="2475479"/>
            <a:ext cx="2699738" cy="486695"/>
          </a:xfrm>
          <a:prstGeom prst="rect">
            <a:avLst/>
          </a:prstGeom>
          <a:noFill/>
        </p:spPr>
        <p:txBody>
          <a:bodyPr wrap="square" lIns="0" tIns="0" rIns="0" bIns="0" rtlCol="0" anchor="t"/>
          <a:lstStyle/>
          <a:p>
            <a:pPr algn="l">
              <a:lnSpc>
                <a:spcPts val="1917"/>
              </a:lnSpc>
              <a:spcBef>
                <a:spcPts val="658"/>
              </a:spcBef>
              <a:buNone/>
            </a:pPr>
            <a:r>
              <a:rPr lang="en-US" sz="1500" kern="0" spc="27" dirty="0">
                <a:solidFill>
                  <a:schemeClr val="tx1">
                    <a:lumMod val="75000"/>
                    <a:lumOff val="25000"/>
                  </a:schemeClr>
                </a:solidFill>
                <a:ea typeface="Raleway" pitchFamily="34" charset="-122"/>
                <a:cs typeface="Raleway" pitchFamily="34" charset="-120"/>
              </a:rPr>
              <a:t>Applicant Interviews Starting</a:t>
            </a:r>
            <a:endParaRPr lang="en-US" sz="1500" dirty="0">
              <a:solidFill>
                <a:schemeClr val="tx1">
                  <a:lumMod val="75000"/>
                  <a:lumOff val="25000"/>
                </a:schemeClr>
              </a:solidFill>
            </a:endParaRPr>
          </a:p>
        </p:txBody>
      </p:sp>
      <p:sp>
        <p:nvSpPr>
          <p:cNvPr id="24" name="Object 23"/>
          <p:cNvSpPr/>
          <p:nvPr/>
        </p:nvSpPr>
        <p:spPr>
          <a:xfrm>
            <a:off x="5682197" y="4627137"/>
            <a:ext cx="133317" cy="133317"/>
          </a:xfrm>
          <a:prstGeom prst="ellipse">
            <a:avLst/>
          </a:prstGeom>
          <a:solidFill>
            <a:srgbClr val="008729"/>
          </a:solidFill>
        </p:spPr>
        <p:txBody>
          <a:bodyPr/>
          <a:lstStyle/>
          <a:p>
            <a:endParaRPr lang="en-US" sz="1700" b="1">
              <a:latin typeface="Raleway" pitchFamily="2" charset="77"/>
            </a:endParaRPr>
          </a:p>
        </p:txBody>
      </p:sp>
      <p:sp>
        <p:nvSpPr>
          <p:cNvPr id="25" name="Object 24"/>
          <p:cNvSpPr/>
          <p:nvPr/>
        </p:nvSpPr>
        <p:spPr>
          <a:xfrm>
            <a:off x="5910759" y="4580127"/>
            <a:ext cx="1843579" cy="233602"/>
          </a:xfrm>
          <a:prstGeom prst="rect">
            <a:avLst/>
          </a:prstGeom>
          <a:noFill/>
        </p:spPr>
        <p:txBody>
          <a:bodyPr wrap="square" lIns="0" tIns="0" rIns="0" bIns="0" rtlCol="0" anchor="t"/>
          <a:lstStyle/>
          <a:p>
            <a:pPr algn="l">
              <a:lnSpc>
                <a:spcPts val="1841"/>
              </a:lnSpc>
              <a:buNone/>
            </a:pPr>
            <a:r>
              <a:rPr lang="en-US" sz="1700" b="1" dirty="0">
                <a:latin typeface="Raleway" pitchFamily="2" charset="77"/>
              </a:rPr>
              <a:t>May 1, 2026</a:t>
            </a:r>
          </a:p>
        </p:txBody>
      </p:sp>
      <p:sp>
        <p:nvSpPr>
          <p:cNvPr id="26" name="Object 25"/>
          <p:cNvSpPr/>
          <p:nvPr/>
        </p:nvSpPr>
        <p:spPr>
          <a:xfrm>
            <a:off x="5910759" y="4898986"/>
            <a:ext cx="2190254" cy="486695"/>
          </a:xfrm>
          <a:prstGeom prst="rect">
            <a:avLst/>
          </a:prstGeom>
          <a:noFill/>
        </p:spPr>
        <p:txBody>
          <a:bodyPr wrap="square" lIns="0" tIns="0" rIns="0" bIns="0" rtlCol="0" anchor="t"/>
          <a:lstStyle/>
          <a:p>
            <a:pPr algn="l">
              <a:lnSpc>
                <a:spcPts val="1917"/>
              </a:lnSpc>
              <a:spcBef>
                <a:spcPts val="658"/>
              </a:spcBef>
              <a:buNone/>
            </a:pPr>
            <a:r>
              <a:rPr lang="en-US" sz="1500" kern="0" spc="27" dirty="0">
                <a:solidFill>
                  <a:schemeClr val="bg2">
                    <a:lumMod val="75000"/>
                  </a:schemeClr>
                </a:solidFill>
                <a:ea typeface="Raleway" pitchFamily="34" charset="-122"/>
                <a:cs typeface="Raleway" pitchFamily="34" charset="-120"/>
              </a:rPr>
              <a:t>Application Selections (via email)</a:t>
            </a:r>
            <a:endParaRPr lang="en-US" sz="1500" dirty="0">
              <a:solidFill>
                <a:schemeClr val="bg2">
                  <a:lumMod val="75000"/>
                </a:schemeClr>
              </a:solidFill>
            </a:endParaRPr>
          </a:p>
        </p:txBody>
      </p:sp>
      <p:sp>
        <p:nvSpPr>
          <p:cNvPr id="27" name="Object 26"/>
          <p:cNvSpPr/>
          <p:nvPr/>
        </p:nvSpPr>
        <p:spPr>
          <a:xfrm>
            <a:off x="7301563" y="2203631"/>
            <a:ext cx="133317" cy="133317"/>
          </a:xfrm>
          <a:prstGeom prst="ellipse">
            <a:avLst/>
          </a:prstGeom>
          <a:solidFill>
            <a:srgbClr val="008729"/>
          </a:solidFill>
        </p:spPr>
        <p:txBody>
          <a:bodyPr/>
          <a:lstStyle/>
          <a:p>
            <a:endParaRPr lang="en-US" sz="1700" b="1">
              <a:latin typeface="Raleway" pitchFamily="2" charset="77"/>
            </a:endParaRPr>
          </a:p>
        </p:txBody>
      </p:sp>
      <p:sp>
        <p:nvSpPr>
          <p:cNvPr id="28" name="Object 27"/>
          <p:cNvSpPr/>
          <p:nvPr/>
        </p:nvSpPr>
        <p:spPr>
          <a:xfrm>
            <a:off x="7653439" y="2168124"/>
            <a:ext cx="1843579" cy="233602"/>
          </a:xfrm>
          <a:prstGeom prst="rect">
            <a:avLst/>
          </a:prstGeom>
          <a:noFill/>
        </p:spPr>
        <p:txBody>
          <a:bodyPr wrap="square" lIns="0" tIns="0" rIns="0" bIns="0" rtlCol="0" anchor="t"/>
          <a:lstStyle/>
          <a:p>
            <a:pPr algn="l">
              <a:lnSpc>
                <a:spcPts val="1841"/>
              </a:lnSpc>
              <a:buNone/>
            </a:pPr>
            <a:r>
              <a:rPr lang="en-US" sz="1700" b="1" dirty="0">
                <a:latin typeface="Raleway" pitchFamily="2" charset="77"/>
                <a:ea typeface="Raleway" pitchFamily="34" charset="-122"/>
                <a:cs typeface="Raleway" pitchFamily="34" charset="-120"/>
              </a:rPr>
              <a:t>May 4, 2026</a:t>
            </a:r>
            <a:endParaRPr lang="en-US" sz="1700" b="1" dirty="0">
              <a:latin typeface="Raleway" pitchFamily="2" charset="77"/>
            </a:endParaRPr>
          </a:p>
        </p:txBody>
      </p:sp>
      <p:sp>
        <p:nvSpPr>
          <p:cNvPr id="29" name="Object 28"/>
          <p:cNvSpPr/>
          <p:nvPr/>
        </p:nvSpPr>
        <p:spPr>
          <a:xfrm>
            <a:off x="7530149" y="2475479"/>
            <a:ext cx="3542618" cy="486695"/>
          </a:xfrm>
          <a:prstGeom prst="rect">
            <a:avLst/>
          </a:prstGeom>
          <a:noFill/>
        </p:spPr>
        <p:txBody>
          <a:bodyPr wrap="square" lIns="0" tIns="0" rIns="0" bIns="0" rtlCol="0" anchor="t"/>
          <a:lstStyle/>
          <a:p>
            <a:pPr algn="l">
              <a:lnSpc>
                <a:spcPts val="1917"/>
              </a:lnSpc>
              <a:spcBef>
                <a:spcPts val="658"/>
              </a:spcBef>
              <a:buNone/>
            </a:pPr>
            <a:r>
              <a:rPr lang="en-US" sz="1500" dirty="0">
                <a:solidFill>
                  <a:schemeClr val="tx1">
                    <a:lumMod val="75000"/>
                    <a:lumOff val="25000"/>
                  </a:schemeClr>
                </a:solidFill>
                <a:effectLst/>
                <a:ea typeface="Aptos" panose="020B0004020202020204" pitchFamily="34" charset="0"/>
              </a:rPr>
              <a:t>Selected interns must reply (via e-mail) to accept their offer for summer employment within 3 days of offer. </a:t>
            </a:r>
            <a:endParaRPr lang="en-US" sz="1500" dirty="0">
              <a:solidFill>
                <a:schemeClr val="tx1">
                  <a:lumMod val="75000"/>
                  <a:lumOff val="25000"/>
                </a:schemeClr>
              </a:solidFill>
            </a:endParaRPr>
          </a:p>
        </p:txBody>
      </p:sp>
      <p:sp>
        <p:nvSpPr>
          <p:cNvPr id="30" name="Object 29"/>
          <p:cNvSpPr/>
          <p:nvPr/>
        </p:nvSpPr>
        <p:spPr>
          <a:xfrm>
            <a:off x="8920928" y="4627137"/>
            <a:ext cx="133317" cy="133317"/>
          </a:xfrm>
          <a:prstGeom prst="ellipse">
            <a:avLst/>
          </a:prstGeom>
          <a:solidFill>
            <a:srgbClr val="008729"/>
          </a:solidFill>
        </p:spPr>
        <p:txBody>
          <a:bodyPr/>
          <a:lstStyle/>
          <a:p>
            <a:endParaRPr lang="en-US" sz="1700" b="1">
              <a:latin typeface="Raleway" pitchFamily="2" charset="77"/>
            </a:endParaRPr>
          </a:p>
        </p:txBody>
      </p:sp>
      <p:sp>
        <p:nvSpPr>
          <p:cNvPr id="31" name="Object 30"/>
          <p:cNvSpPr/>
          <p:nvPr/>
        </p:nvSpPr>
        <p:spPr>
          <a:xfrm>
            <a:off x="9149538" y="4580127"/>
            <a:ext cx="2609081" cy="180327"/>
          </a:xfrm>
          <a:prstGeom prst="rect">
            <a:avLst/>
          </a:prstGeom>
          <a:noFill/>
        </p:spPr>
        <p:txBody>
          <a:bodyPr wrap="square" lIns="0" tIns="0" rIns="0" bIns="0" rtlCol="0" anchor="t"/>
          <a:lstStyle/>
          <a:p>
            <a:pPr algn="l">
              <a:lnSpc>
                <a:spcPts val="1841"/>
              </a:lnSpc>
              <a:buNone/>
            </a:pPr>
            <a:r>
              <a:rPr lang="en-US" sz="1700" b="1" dirty="0">
                <a:latin typeface="Raleway" pitchFamily="2" charset="77"/>
                <a:ea typeface="Raleway" pitchFamily="34" charset="-122"/>
                <a:cs typeface="Raleway" pitchFamily="34" charset="-120"/>
              </a:rPr>
              <a:t>June 1 – August 7, 2026</a:t>
            </a:r>
            <a:endParaRPr lang="en-US" sz="1700" b="1" dirty="0">
              <a:latin typeface="Raleway" pitchFamily="2" charset="77"/>
            </a:endParaRPr>
          </a:p>
        </p:txBody>
      </p:sp>
      <p:sp>
        <p:nvSpPr>
          <p:cNvPr id="32" name="Object 31"/>
          <p:cNvSpPr/>
          <p:nvPr/>
        </p:nvSpPr>
        <p:spPr>
          <a:xfrm>
            <a:off x="9158481" y="4871862"/>
            <a:ext cx="1791205" cy="600298"/>
          </a:xfrm>
          <a:prstGeom prst="rect">
            <a:avLst/>
          </a:prstGeom>
          <a:noFill/>
        </p:spPr>
        <p:txBody>
          <a:bodyPr wrap="square" lIns="0" tIns="0" rIns="0" bIns="0" rtlCol="0" anchor="t"/>
          <a:lstStyle/>
          <a:p>
            <a:pPr algn="l">
              <a:lnSpc>
                <a:spcPts val="1917"/>
              </a:lnSpc>
              <a:spcBef>
                <a:spcPts val="658"/>
              </a:spcBef>
              <a:buNone/>
            </a:pPr>
            <a:r>
              <a:rPr lang="en-US" sz="1500" kern="0" spc="27" dirty="0">
                <a:solidFill>
                  <a:schemeClr val="bg2">
                    <a:lumMod val="75000"/>
                  </a:schemeClr>
                </a:solidFill>
                <a:ea typeface="Raleway" pitchFamily="34" charset="-122"/>
                <a:cs typeface="Raleway" pitchFamily="34" charset="-120"/>
              </a:rPr>
              <a:t>Internship duration</a:t>
            </a:r>
            <a:endParaRPr lang="en-US" sz="1500" dirty="0">
              <a:solidFill>
                <a:schemeClr val="bg2">
                  <a:lumMod val="75000"/>
                </a:schemeClr>
              </a:solidFill>
            </a:endParaRPr>
          </a:p>
        </p:txBody>
      </p:sp>
      <p:sp>
        <p:nvSpPr>
          <p:cNvPr id="34" name="TextBox 33">
            <a:extLst>
              <a:ext uri="{FF2B5EF4-FFF2-40B4-BE49-F238E27FC236}">
                <a16:creationId xmlns:a16="http://schemas.microsoft.com/office/drawing/2014/main" id="{C9D0F8A4-A77D-5738-823E-FC9D95E532E2}"/>
              </a:ext>
            </a:extLst>
          </p:cNvPr>
          <p:cNvSpPr txBox="1"/>
          <p:nvPr/>
        </p:nvSpPr>
        <p:spPr>
          <a:xfrm>
            <a:off x="2576707" y="4892410"/>
            <a:ext cx="2675188" cy="323165"/>
          </a:xfrm>
          <a:prstGeom prst="rect">
            <a:avLst/>
          </a:prstGeom>
          <a:noFill/>
        </p:spPr>
        <p:txBody>
          <a:bodyPr wrap="square">
            <a:spAutoFit/>
          </a:bodyPr>
          <a:lstStyle/>
          <a:p>
            <a:r>
              <a:rPr lang="en-US" sz="1500" dirty="0">
                <a:solidFill>
                  <a:schemeClr val="bg2">
                    <a:lumMod val="75000"/>
                  </a:schemeClr>
                </a:solidFill>
              </a:rPr>
              <a:t>Applicant Deadline</a:t>
            </a:r>
          </a:p>
        </p:txBody>
      </p:sp>
      <p:cxnSp>
        <p:nvCxnSpPr>
          <p:cNvPr id="38" name="Straight Connector 37">
            <a:extLst>
              <a:ext uri="{FF2B5EF4-FFF2-40B4-BE49-F238E27FC236}">
                <a16:creationId xmlns:a16="http://schemas.microsoft.com/office/drawing/2014/main" id="{22CF48B8-9A41-1922-E88E-D7B27091EC8B}"/>
              </a:ext>
            </a:extLst>
          </p:cNvPr>
          <p:cNvCxnSpPr>
            <a:cxnSpLocks/>
          </p:cNvCxnSpPr>
          <p:nvPr/>
        </p:nvCxnSpPr>
        <p:spPr>
          <a:xfrm>
            <a:off x="890734" y="2601144"/>
            <a:ext cx="0" cy="604378"/>
          </a:xfrm>
          <a:prstGeom prst="line">
            <a:avLst/>
          </a:prstGeom>
          <a:ln>
            <a:solidFill>
              <a:srgbClr val="008729"/>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3AF2CE9-27D7-C8C1-CD17-1F80556145C3}"/>
              </a:ext>
            </a:extLst>
          </p:cNvPr>
          <p:cNvCxnSpPr/>
          <p:nvPr/>
        </p:nvCxnSpPr>
        <p:spPr>
          <a:xfrm>
            <a:off x="2510055" y="3768922"/>
            <a:ext cx="0" cy="604378"/>
          </a:xfrm>
          <a:prstGeom prst="line">
            <a:avLst/>
          </a:prstGeom>
          <a:ln>
            <a:solidFill>
              <a:srgbClr val="008729"/>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83E4D61-BF9E-2364-D52E-457E59432AEF}"/>
              </a:ext>
            </a:extLst>
          </p:cNvPr>
          <p:cNvCxnSpPr>
            <a:cxnSpLocks/>
          </p:cNvCxnSpPr>
          <p:nvPr/>
        </p:nvCxnSpPr>
        <p:spPr>
          <a:xfrm>
            <a:off x="890734" y="2652246"/>
            <a:ext cx="0" cy="604378"/>
          </a:xfrm>
          <a:prstGeom prst="line">
            <a:avLst/>
          </a:prstGeom>
          <a:ln>
            <a:solidFill>
              <a:srgbClr val="008729"/>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E6A13FF-5FC2-97D7-E06B-37C9D2C5022C}"/>
              </a:ext>
            </a:extLst>
          </p:cNvPr>
          <p:cNvCxnSpPr>
            <a:cxnSpLocks/>
          </p:cNvCxnSpPr>
          <p:nvPr/>
        </p:nvCxnSpPr>
        <p:spPr>
          <a:xfrm>
            <a:off x="4129472" y="2601144"/>
            <a:ext cx="0" cy="604378"/>
          </a:xfrm>
          <a:prstGeom prst="line">
            <a:avLst/>
          </a:prstGeom>
          <a:ln>
            <a:solidFill>
              <a:srgbClr val="008729"/>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131117A-9AB3-33F4-49E4-E5141BF7410D}"/>
              </a:ext>
            </a:extLst>
          </p:cNvPr>
          <p:cNvCxnSpPr/>
          <p:nvPr/>
        </p:nvCxnSpPr>
        <p:spPr>
          <a:xfrm>
            <a:off x="5744796" y="3768922"/>
            <a:ext cx="0" cy="604378"/>
          </a:xfrm>
          <a:prstGeom prst="line">
            <a:avLst/>
          </a:prstGeom>
          <a:ln>
            <a:solidFill>
              <a:srgbClr val="008729"/>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61853EC-84EE-860E-3379-DE362C30DDA1}"/>
              </a:ext>
            </a:extLst>
          </p:cNvPr>
          <p:cNvCxnSpPr>
            <a:cxnSpLocks/>
          </p:cNvCxnSpPr>
          <p:nvPr/>
        </p:nvCxnSpPr>
        <p:spPr>
          <a:xfrm>
            <a:off x="7360627" y="2603181"/>
            <a:ext cx="0" cy="604378"/>
          </a:xfrm>
          <a:prstGeom prst="line">
            <a:avLst/>
          </a:prstGeom>
          <a:ln>
            <a:solidFill>
              <a:srgbClr val="008729"/>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48483B6-ADF5-C1BD-FC51-35E3DA5122A5}"/>
              </a:ext>
            </a:extLst>
          </p:cNvPr>
          <p:cNvCxnSpPr/>
          <p:nvPr/>
        </p:nvCxnSpPr>
        <p:spPr>
          <a:xfrm>
            <a:off x="8983111" y="3768922"/>
            <a:ext cx="0" cy="604378"/>
          </a:xfrm>
          <a:prstGeom prst="line">
            <a:avLst/>
          </a:prstGeom>
          <a:ln>
            <a:solidFill>
              <a:srgbClr val="00872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dotSI v1">
      <a:dk1>
        <a:sysClr val="windowText" lastClr="000000"/>
      </a:dk1>
      <a:lt1>
        <a:sysClr val="window" lastClr="FFFFFF"/>
      </a:lt1>
      <a:dk2>
        <a:srgbClr val="0B5A8A"/>
      </a:dk2>
      <a:lt2>
        <a:srgbClr val="E8E8E8"/>
      </a:lt2>
      <a:accent1>
        <a:srgbClr val="0B5A8A"/>
      </a:accent1>
      <a:accent2>
        <a:srgbClr val="75AD42"/>
      </a:accent2>
      <a:accent3>
        <a:srgbClr val="F17D38"/>
      </a:accent3>
      <a:accent4>
        <a:srgbClr val="67C2E7"/>
      </a:accent4>
      <a:accent5>
        <a:srgbClr val="999B9E"/>
      </a:accent5>
      <a:accent6>
        <a:srgbClr val="A02B93"/>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7967</TotalTime>
  <Words>2451</Words>
  <Application>Microsoft Macintosh PowerPoint</Application>
  <PresentationFormat>Widescreen</PresentationFormat>
  <Paragraphs>153</Paragraphs>
  <Slides>12</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Arial</vt:lpstr>
      <vt:lpstr>Helvetica</vt:lpstr>
      <vt:lpstr>Times New Roman</vt:lpstr>
      <vt:lpstr>Calibri</vt:lpstr>
      <vt:lpstr>Raleway</vt:lpstr>
      <vt:lpstr>Aptos Display</vt:lpstr>
      <vt:lpstr>Aptos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Beautiful.ai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STIPDG Empowering Diverse Talent in Transportation</dc:title>
  <dc:subject>STIPDG Empowering Diverse Talent in Transportation</dc:subject>
  <dc:creator>anguyen@gmg-mgt.com</dc:creator>
  <cp:lastModifiedBy>Marc Staggers</cp:lastModifiedBy>
  <cp:revision>92</cp:revision>
  <dcterms:created xsi:type="dcterms:W3CDTF">2024-11-12T14:12:12Z</dcterms:created>
  <dcterms:modified xsi:type="dcterms:W3CDTF">2026-01-08T13:47:49Z</dcterms:modified>
</cp:coreProperties>
</file>